
<file path=[Content_Types].xml><?xml version="1.0" encoding="utf-8"?>
<Types xmlns="http://schemas.openxmlformats.org/package/2006/content-types">
  <Override PartName="/_rels/.rels" ContentType="application/vnd.openxmlformats-package.relationships+xml"/>
  <Override PartName="/ppt/slides/_rels/slide10.xml.rels" ContentType="application/vnd.openxmlformats-package.relationships+xml"/>
  <Override PartName="/ppt/slides/_rels/slide17.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8.xml.rels" ContentType="application/vnd.openxmlformats-package.relationships+xml"/>
  <Override PartName="/ppt/slides/_rels/slide23.xml.rels" ContentType="application/vnd.openxmlformats-package.relationships+xml"/>
  <Override PartName="/ppt/slides/_rels/slide1.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11.xml.rels" ContentType="application/vnd.openxmlformats-package.relationships+xml"/>
  <Override PartName="/ppt/slides/_rels/slide18.xml.rels" ContentType="application/vnd.openxmlformats-package.relationships+xml"/>
  <Override PartName="/ppt/slides/_rels/slide4.xml.rels" ContentType="application/vnd.openxmlformats-package.relationships+xml"/>
  <Override PartName="/ppt/slides/_rels/slide12.xml.rels" ContentType="application/vnd.openxmlformats-package.relationships+xml"/>
  <Override PartName="/ppt/slides/_rels/slide19.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22.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slide22.xml" ContentType="application/vnd.openxmlformats-officedocument.presentationml.slide+xml"/>
  <Override PartName="/ppt/slides/slide7.xml" ContentType="application/vnd.openxmlformats-officedocument.presentationml.slide+xml"/>
  <Override PartName="/ppt/slides/slide21.xml" ContentType="application/vnd.openxmlformats-officedocument.presentationml.slide+xml"/>
  <Override PartName="/ppt/slides/slide6.xml" ContentType="application/vnd.openxmlformats-officedocument.presentationml.slide+xml"/>
  <Override PartName="/ppt/slides/slide20.xml" ContentType="application/vnd.openxmlformats-officedocument.presentationml.slide+xml"/>
  <Override PartName="/ppt/slides/slide5.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23.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08.xml" ContentType="application/vnd.openxmlformats-officedocument.presentationml.slideLayout+xml"/>
  <Override PartName="/ppt/slideLayouts/slideLayout107.xml" ContentType="application/vnd.openxmlformats-officedocument.presentationml.slideLayout+xml"/>
  <Override PartName="/ppt/slideLayouts/slideLayout106.xml" ContentType="application/vnd.openxmlformats-officedocument.presentationml.slideLayout+xml"/>
  <Override PartName="/ppt/slideLayouts/slideLayout105.xml" ContentType="application/vnd.openxmlformats-officedocument.presentationml.slideLayout+xml"/>
  <Override PartName="/ppt/slideLayouts/slideLayout104.xml" ContentType="application/vnd.openxmlformats-officedocument.presentationml.slideLayout+xml"/>
  <Override PartName="/ppt/slideLayouts/slideLayout103.xml" ContentType="application/vnd.openxmlformats-officedocument.presentationml.slideLayout+xml"/>
  <Override PartName="/ppt/slideLayouts/slideLayout102.xml" ContentType="application/vnd.openxmlformats-officedocument.presentationml.slideLayout+xml"/>
  <Override PartName="/ppt/slideLayouts/slideLayout101.xml" ContentType="application/vnd.openxmlformats-officedocument.presentationml.slideLayout+xml"/>
  <Override PartName="/ppt/slideLayouts/slideLayout100.xml" ContentType="application/vnd.openxmlformats-officedocument.presentationml.slideLayout+xml"/>
  <Override PartName="/ppt/slideLayouts/slideLayout99.xml" ContentType="application/vnd.openxmlformats-officedocument.presentationml.slideLayout+xml"/>
  <Override PartName="/ppt/slideLayouts/slideLayout98.xml" ContentType="application/vnd.openxmlformats-officedocument.presentationml.slideLayout+xml"/>
  <Override PartName="/ppt/slideLayouts/slideLayout97.xml" ContentType="application/vnd.openxmlformats-officedocument.presentationml.slideLayout+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45.xml" ContentType="application/vnd.openxmlformats-officedocument.presentationml.slideLayout+xml"/>
  <Override PartName="/ppt/slideLayouts/slideLayout4.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89.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79.xml" ContentType="application/vnd.openxmlformats-officedocument.presentationml.slideLayout+xml"/>
  <Override PartName="/ppt/slideLayouts/slideLayout10.xml" ContentType="application/vnd.openxmlformats-officedocument.presentationml.slideLayout+xml"/>
  <Override PartName="/ppt/slideLayouts/slideLayout69.xml" ContentType="application/vnd.openxmlformats-officedocument.presentationml.slideLayout+xml"/>
  <Override PartName="/ppt/slideLayouts/slideLayout8.xml" ContentType="application/vnd.openxmlformats-officedocument.presentationml.slideLayout+xml"/>
  <Override PartName="/ppt/slideLayouts/slideLayout49.xml" ContentType="application/vnd.openxmlformats-officedocument.presentationml.slideLayout+xml"/>
  <Override PartName="/ppt/slideLayouts/slideLayout17.xml" ContentType="application/vnd.openxmlformats-officedocument.presentationml.slideLayout+xml"/>
  <Override PartName="/ppt/slideLayouts/slideLayout92.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93.xml" ContentType="application/vnd.openxmlformats-officedocument.presentationml.slideLayout+xml"/>
  <Override PartName="/ppt/slideLayouts/slideLayout19.xml" ContentType="application/vnd.openxmlformats-officedocument.presentationml.slideLayout+xml"/>
  <Override PartName="/ppt/slideLayouts/slideLayout94.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47.xml" ContentType="application/vnd.openxmlformats-officedocument.presentationml.slideLayout+xml"/>
  <Override PartName="/ppt/slideLayouts/slideLayout15.xml" ContentType="application/vnd.openxmlformats-officedocument.presentationml.slideLayout+xml"/>
  <Override PartName="/ppt/slideLayouts/slideLayout90.xml" ContentType="application/vnd.openxmlformats-officedocument.presentationml.slideLayout+xml"/>
  <Override PartName="/ppt/slideLayouts/slideLayout7.xml" ContentType="application/vnd.openxmlformats-officedocument.presentationml.slideLayout+xml"/>
  <Override PartName="/ppt/slideLayouts/slideLayout48.xml" ContentType="application/vnd.openxmlformats-officedocument.presentationml.slideLayout+xml"/>
  <Override PartName="/ppt/slideLayouts/slideLayout16.xml" ContentType="application/vnd.openxmlformats-officedocument.presentationml.slideLayout+xml"/>
  <Override PartName="/ppt/slideLayouts/slideLayout91.xml" ContentType="application/vnd.openxmlformats-officedocument.presentationml.slideLayout+xml"/>
  <Override PartName="/ppt/slideLayouts/slideLayout22.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1.xml" ContentType="application/vnd.openxmlformats-officedocument.presentationml.slideLayout+xml"/>
  <Override PartName="/ppt/slideLayouts/slideLayout57.xml" ContentType="application/vnd.openxmlformats-officedocument.presentationml.slideLayout+xml"/>
  <Override PartName="/ppt/slideLayouts/slideLayout2.xml" ContentType="application/vnd.openxmlformats-officedocument.presentationml.slideLayout+xml"/>
  <Override PartName="/ppt/slideLayouts/slideLayout58.xml" ContentType="application/vnd.openxmlformats-officedocument.presentationml.slideLayout+xml"/>
  <Override PartName="/ppt/slideLayouts/slideLayout3.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80.xml" ContentType="application/vnd.openxmlformats-officedocument.presentationml.slideLayout+xml"/>
  <Override PartName="/ppt/slideLayouts/_rels/slideLayout107.xml.rels" ContentType="application/vnd.openxmlformats-package.relationships+xml"/>
  <Override PartName="/ppt/slideLayouts/_rels/slideLayout106.xml.rels" ContentType="application/vnd.openxmlformats-package.relationships+xml"/>
  <Override PartName="/ppt/slideLayouts/_rels/slideLayout46.xml.rels" ContentType="application/vnd.openxmlformats-package.relationships+xml"/>
  <Override PartName="/ppt/slideLayouts/_rels/slideLayout97.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95.xml.rels" ContentType="application/vnd.openxmlformats-package.relationships+xml"/>
  <Override PartName="/ppt/slideLayouts/_rels/slideLayout36.xml.rels" ContentType="application/vnd.openxmlformats-package.relationships+xml"/>
  <Override PartName="/ppt/slideLayouts/_rels/slideLayout94.xml.rels" ContentType="application/vnd.openxmlformats-package.relationships+xml"/>
  <Override PartName="/ppt/slideLayouts/_rels/slideLayout35.xml.rels" ContentType="application/vnd.openxmlformats-package.relationships+xml"/>
  <Override PartName="/ppt/slideLayouts/_rels/slideLayout93.xml.rels" ContentType="application/vnd.openxmlformats-package.relationships+xml"/>
  <Override PartName="/ppt/slideLayouts/_rels/slideLayout45.xml.rels" ContentType="application/vnd.openxmlformats-package.relationships+xml"/>
  <Override PartName="/ppt/slideLayouts/_rels/slideLayout108.xml.rels" ContentType="application/vnd.openxmlformats-package.relationships+xml"/>
  <Override PartName="/ppt/slideLayouts/_rels/slideLayout77.xml.rels" ContentType="application/vnd.openxmlformats-package.relationships+xml"/>
  <Override PartName="/ppt/slideLayouts/_rels/slideLayout34.xml.rels" ContentType="application/vnd.openxmlformats-package.relationships+xml"/>
  <Override PartName="/ppt/slideLayouts/_rels/slideLayout92.xml.rels" ContentType="application/vnd.openxmlformats-package.relationships+xml"/>
  <Override PartName="/ppt/slideLayouts/_rels/slideLayout10.xml.rels" ContentType="application/vnd.openxmlformats-package.relationships+xml"/>
  <Override PartName="/ppt/slideLayouts/_rels/slideLayout58.xml.rels" ContentType="application/vnd.openxmlformats-package.relationships+xml"/>
  <Override PartName="/ppt/slideLayouts/_rels/slideLayout39.xml.rels" ContentType="application/vnd.openxmlformats-package.relationships+xml"/>
  <Override PartName="/ppt/slideLayouts/_rels/slideLayout20.xml.rels" ContentType="application/vnd.openxmlformats-package.relationships+xml"/>
  <Override PartName="/ppt/slideLayouts/_rels/slideLayout82.xml.rels" ContentType="application/vnd.openxmlformats-package.relationships+xml"/>
  <Override PartName="/ppt/slideLayouts/_rels/slideLayout81.xml.rels" ContentType="application/vnd.openxmlformats-package.relationships+xml"/>
  <Override PartName="/ppt/slideLayouts/_rels/slideLayout17.xml.rels" ContentType="application/vnd.openxmlformats-package.relationships+xml"/>
  <Override PartName="/ppt/slideLayouts/_rels/slideLayout44.xml.rels" ContentType="application/vnd.openxmlformats-package.relationships+xml"/>
  <Override PartName="/ppt/slideLayouts/_rels/slideLayout91.xml.rels" ContentType="application/vnd.openxmlformats-package.relationships+xml"/>
  <Override PartName="/ppt/slideLayouts/_rels/slideLayout9.xml.rels" ContentType="application/vnd.openxmlformats-package.relationships+xml"/>
  <Override PartName="/ppt/slideLayouts/_rels/slideLayout54.xml.rels" ContentType="application/vnd.openxmlformats-package.relationships+xml"/>
  <Override PartName="/ppt/slideLayouts/_rels/slideLayout23.xml.rels" ContentType="application/vnd.openxmlformats-package.relationships+xml"/>
  <Override PartName="/ppt/slideLayouts/_rels/slideLayout2.xml.rels" ContentType="application/vnd.openxmlformats-package.relationships+xml"/>
  <Override PartName="/ppt/slideLayouts/_rels/slideLayout66.xml.rels" ContentType="application/vnd.openxmlformats-package.relationships+xml"/>
  <Override PartName="/ppt/slideLayouts/_rels/slideLayout43.xml.rels" ContentType="application/vnd.openxmlformats-package.relationships+xml"/>
  <Override PartName="/ppt/slideLayouts/_rels/slideLayout29.xml.rels" ContentType="application/vnd.openxmlformats-package.relationships+xml"/>
  <Override PartName="/ppt/slideLayouts/_rels/slideLayout8.xml.rels" ContentType="application/vnd.openxmlformats-package.relationships+xml"/>
  <Override PartName="/ppt/slideLayouts/_rels/slideLayout53.xml.rels" ContentType="application/vnd.openxmlformats-package.relationships+xml"/>
  <Override PartName="/ppt/slideLayouts/_rels/slideLayout65.xml.rels" ContentType="application/vnd.openxmlformats-package.relationships+xml"/>
  <Override PartName="/ppt/slideLayouts/_rels/slideLayout99.xml.rels" ContentType="application/vnd.openxmlformats-package.relationships+xml"/>
  <Override PartName="/ppt/slideLayouts/_rels/slideLayout4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52.xml.rels" ContentType="application/vnd.openxmlformats-package.relationships+xml"/>
  <Override PartName="/ppt/slideLayouts/_rels/slideLayout98.xml.rels" ContentType="application/vnd.openxmlformats-package.relationships+xml"/>
  <Override PartName="/ppt/slideLayouts/_rels/slideLayout41.xml.rels" ContentType="application/vnd.openxmlformats-package.relationships+xml"/>
  <Override PartName="/ppt/slideLayouts/_rels/slideLayout26.xml.rels" ContentType="application/vnd.openxmlformats-package.relationships+xml"/>
  <Override PartName="/ppt/slideLayouts/_rels/slideLayout5.xml.rels" ContentType="application/vnd.openxmlformats-package.relationships+xml"/>
  <Override PartName="/ppt/slideLayouts/_rels/slideLayout50.xml.rels" ContentType="application/vnd.openxmlformats-package.relationships+xml"/>
  <Override PartName="/ppt/slideLayouts/_rels/slideLayout24.xml.rels" ContentType="application/vnd.openxmlformats-package.relationships+xml"/>
  <Override PartName="/ppt/slideLayouts/_rels/slideLayout3.xml.rels" ContentType="application/vnd.openxmlformats-package.relationships+xml"/>
  <Override PartName="/ppt/slideLayouts/_rels/slideLayout67.xml.rels" ContentType="application/vnd.openxmlformats-package.relationships+xml"/>
  <Override PartName="/ppt/slideLayouts/_rels/slideLayout25.xml.rels" ContentType="application/vnd.openxmlformats-package.relationships+xml"/>
  <Override PartName="/ppt/slideLayouts/_rels/slideLayout4.xml.rels" ContentType="application/vnd.openxmlformats-package.relationships+xml"/>
  <Override PartName="/ppt/slideLayouts/_rels/slideLayout68.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33.xml.rels" ContentType="application/vnd.openxmlformats-package.relationships+xml"/>
  <Override PartName="/ppt/slideLayouts/_rels/slideLayout19.xml.rels" ContentType="application/vnd.openxmlformats-package.relationships+xml"/>
  <Override PartName="/ppt/slideLayouts/_rels/slideLayout90.xml.rels" ContentType="application/vnd.openxmlformats-package.relationships+xml"/>
  <Override PartName="/ppt/slideLayouts/_rels/slideLayout6.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xml.rels" ContentType="application/vnd.openxmlformats-package.relationships+xml"/>
  <Override PartName="/ppt/slideLayouts/_rels/slideLayout22.xml.rels" ContentType="application/vnd.openxmlformats-package.relationships+xml"/>
  <Override PartName="/ppt/slideLayouts/_rels/slideLayout80.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64.xml.rels" ContentType="application/vnd.openxmlformats-package.relationships+xml"/>
  <Override PartName="/ppt/slideLayouts/_rels/slideLayout21.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slideLayouts/_rels/slideLayout49.xml.rels" ContentType="application/vnd.openxmlformats-package.relationships+xml"/>
  <Override PartName="/ppt/slideLayouts/_rels/slideLayout51.xml.rels" ContentType="application/vnd.openxmlformats-package.relationships+xml"/>
  <Override PartName="/ppt/slideLayouts/_rels/slideLayout69.xml.rels" ContentType="application/vnd.openxmlformats-package.relationships+xml"/>
  <Override PartName="/ppt/slideLayouts/_rels/slideLayout83.xml.rels" ContentType="application/vnd.openxmlformats-package.relationships+xml"/>
  <Override PartName="/ppt/slideLayouts/_rels/slideLayout100.xml.rels" ContentType="application/vnd.openxmlformats-package.relationships+xml"/>
  <Override PartName="/ppt/slideLayouts/_rels/slideLayout55.xml.rels" ContentType="application/vnd.openxmlformats-package.relationships+xml"/>
  <Override PartName="/ppt/slideLayouts/_rels/slideLayout101.xml.rels" ContentType="application/vnd.openxmlformats-package.relationships+xml"/>
  <Override PartName="/ppt/slideLayouts/_rels/slideLayout56.xml.rels" ContentType="application/vnd.openxmlformats-package.relationships+xml"/>
  <Override PartName="/ppt/slideLayouts/_rels/slideLayout70.xml.rels" ContentType="application/vnd.openxmlformats-package.relationships+xml"/>
  <Override PartName="/ppt/slideLayouts/_rels/slideLayout59.xml.rels" ContentType="application/vnd.openxmlformats-package.relationships+xml"/>
  <Override PartName="/ppt/slideLayouts/_rels/slideLayout60.xml.rels" ContentType="application/vnd.openxmlformats-package.relationships+xml"/>
  <Override PartName="/ppt/slideLayouts/_rels/slideLayout79.xml.rels" ContentType="application/vnd.openxmlformats-package.relationships+xml"/>
  <Override PartName="/ppt/slideLayouts/_rels/slideLayout61.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102.xml.rels" ContentType="application/vnd.openxmlformats-package.relationships+xml"/>
  <Override PartName="/ppt/slideLayouts/_rels/slideLayout57.xml.rels" ContentType="application/vnd.openxmlformats-package.relationships+xml"/>
  <Override PartName="/ppt/slideLayouts/_rels/slideLayout71.xml.rels" ContentType="application/vnd.openxmlformats-package.relationships+xml"/>
  <Override PartName="/ppt/slideLayouts/_rels/slideLayout103.xml.rels" ContentType="application/vnd.openxmlformats-package.relationships+xml"/>
  <Override PartName="/ppt/slideLayouts/_rels/slideLayout72.xml.rels" ContentType="application/vnd.openxmlformats-package.relationships+xml"/>
  <Override PartName="/ppt/slideLayouts/_rels/slideLayout104.xml.rels" ContentType="application/vnd.openxmlformats-package.relationships+xml"/>
  <Override PartName="/ppt/slideLayouts/_rels/slideLayout73.xml.rels" ContentType="application/vnd.openxmlformats-package.relationships+xml"/>
  <Override PartName="/ppt/slideLayouts/_rels/slideLayout105.xml.rels" ContentType="application/vnd.openxmlformats-package.relationships+xml"/>
  <Override PartName="/ppt/slideLayouts/_rels/slideLayout74.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_rels/slideLayout78.xml.rels" ContentType="application/vnd.openxmlformats-package.relationships+xml"/>
  <Override PartName="/ppt/slideLayouts/_rels/slideLayout84.xml.rels" ContentType="application/vnd.openxmlformats-package.relationships+xml"/>
  <Override PartName="/ppt/slideLayouts/_rels/slideLayout85.xml.rels" ContentType="application/vnd.openxmlformats-package.relationships+xml"/>
  <Override PartName="/ppt/slideLayouts/_rels/slideLayout86.xml.rels" ContentType="application/vnd.openxmlformats-package.relationships+xml"/>
  <Override PartName="/ppt/slideLayouts/_rels/slideLayout30.xml.rels" ContentType="application/vnd.openxmlformats-package.relationships+xml"/>
  <Override PartName="/ppt/slideLayouts/_rels/slideLayout87.xml.rels" ContentType="application/vnd.openxmlformats-package.relationships+xml"/>
  <Override PartName="/ppt/slideLayouts/_rels/slideLayout31.xml.rels" ContentType="application/vnd.openxmlformats-package.relationships+xml"/>
  <Override PartName="/ppt/slideLayouts/_rels/slideLayout88.xml.rels" ContentType="application/vnd.openxmlformats-package.relationships+xml"/>
  <Override PartName="/ppt/slideLayouts/_rels/slideLayout32.xml.rels" ContentType="application/vnd.openxmlformats-package.relationships+xml"/>
  <Override PartName="/ppt/slideLayouts/_rels/slideLayout89.xml.rels" ContentType="application/vnd.openxmlformats-package.relationships+xml"/>
  <Override PartName="/ppt/slideLayouts/_rels/slideLayout96.xml.rels" ContentType="application/vnd.openxmlformats-package.relationships+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presentation.xml" ContentType="application/vnd.openxmlformats-officedocument.presentationml.presentation.main+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_rels/presentation.xml.rels" ContentType="application/vnd.openxmlformats-package.relationships+xml"/>
  <Override PartName="/ppt/media/image36.png" ContentType="image/png"/>
  <Override PartName="/ppt/media/image35.png" ContentType="image/png"/>
  <Override PartName="/ppt/media/image34.png" ContentType="image/png"/>
  <Override PartName="/ppt/media/image33.png" ContentType="image/png"/>
  <Override PartName="/ppt/media/image32.png" ContentType="image/png"/>
  <Override PartName="/ppt/media/image31.jpeg" ContentType="image/jpeg"/>
  <Override PartName="/ppt/media/image30.png" ContentType="image/png"/>
  <Override PartName="/ppt/media/image29.png" ContentType="image/png"/>
  <Override PartName="/ppt/media/image28.png" ContentType="image/png"/>
  <Override PartName="/ppt/media/image27.jpeg" ContentType="image/jpeg"/>
  <Override PartName="/ppt/media/image26.png" ContentType="image/png"/>
  <Override PartName="/ppt/media/image25.png" ContentType="image/png"/>
  <Override PartName="/ppt/media/image24.png" ContentType="image/png"/>
  <Override PartName="/ppt/media/image9.png" ContentType="image/png"/>
  <Override PartName="/ppt/media/image10.png" ContentType="image/png"/>
  <Override PartName="/ppt/media/image23.png" ContentType="image/png"/>
  <Override PartName="/ppt/media/image8.png" ContentType="image/png"/>
  <Override PartName="/ppt/media/image6.png" ContentType="image/png"/>
  <Override PartName="/ppt/media/image1.jpeg" ContentType="image/jpeg"/>
  <Override PartName="/ppt/media/image3.png" ContentType="image/png"/>
  <Override PartName="/ppt/media/image37.png" ContentType="image/png"/>
  <Override PartName="/ppt/media/image2.png" ContentType="image/png"/>
  <Override PartName="/ppt/media/image7.png" ContentType="image/png"/>
  <Override PartName="/ppt/media/image22.png" ContentType="image/png"/>
  <Override PartName="/ppt/media/image39.png" ContentType="image/png"/>
  <Override PartName="/ppt/media/image4.png" ContentType="image/png"/>
  <Override PartName="/ppt/media/image11.jpeg" ContentType="image/jpe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21.jpeg" ContentType="image/jpeg"/>
  <Override PartName="/ppt/media/image38.tif" ContentType="image/tiff"/>
  <Override PartName="/ppt/media/image17.png" ContentType="image/png"/>
  <Override PartName="/ppt/media/image18.png" ContentType="image/png"/>
  <Override PartName="/ppt/media/image19.png" ContentType="image/png"/>
  <Override PartName="/ppt/media/image5.png" ContentType="image/png"/>
  <Override PartName="/ppt/media/image20.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
</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png>
</file>

<file path=ppt/media/image37.png>
</file>

<file path=ppt/media/image38.tif>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Relationship Id="rId2" Type="http://schemas.openxmlformats.org/officeDocument/2006/relationships/image" Target="../media/image29.png"/><Relationship Id="rId3" Type="http://schemas.openxmlformats.org/officeDocument/2006/relationships/image" Target="../media/image30.png"/>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7.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 Id="rId3" Type="http://schemas.openxmlformats.org/officeDocument/2006/relationships/image" Target="../media/image10.png"/>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3.png"/><Relationship Id="rId3" Type="http://schemas.openxmlformats.org/officeDocument/2006/relationships/image" Target="../media/image14.png"/>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6.png"/><Relationship Id="rId3" Type="http://schemas.openxmlformats.org/officeDocument/2006/relationships/image" Target="../media/image17.png"/>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9.png"/><Relationship Id="rId3" Type="http://schemas.openxmlformats.org/officeDocument/2006/relationships/image" Target="../media/image20.png"/>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Relationship Id="rId2" Type="http://schemas.openxmlformats.org/officeDocument/2006/relationships/image" Target="../media/image23.png"/><Relationship Id="rId3" Type="http://schemas.openxmlformats.org/officeDocument/2006/relationships/image" Target="../media/image24.png"/>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Relationship Id="rId2" Type="http://schemas.openxmlformats.org/officeDocument/2006/relationships/image" Target="../media/image25.png"/><Relationship Id="rId3" Type="http://schemas.openxmlformats.org/officeDocument/2006/relationships/image" Target="../media/image26.png"/>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6" name="PlaceHolder 2"/>
          <p:cNvSpPr>
            <a:spLocks noGrp="1"/>
          </p:cNvSpPr>
          <p:nvPr>
            <p:ph type="body"/>
          </p:nvPr>
        </p:nvSpPr>
        <p:spPr>
          <a:xfrm>
            <a:off x="783720" y="399996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7" name="PlaceHolder 3"/>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3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39"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40" name="PlaceHolder 3"/>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4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4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4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44"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45" name="PlaceHolder 3"/>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46" name="PlaceHolder 4"/>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4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48"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49"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50"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5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52"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53"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54" name="PlaceHolder 4"/>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5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56" name="PlaceHolder 2"/>
          <p:cNvSpPr>
            <a:spLocks noGrp="1"/>
          </p:cNvSpPr>
          <p:nvPr>
            <p:ph type="body"/>
          </p:nvPr>
        </p:nvSpPr>
        <p:spPr>
          <a:xfrm>
            <a:off x="783720" y="399996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57" name="PlaceHolder 3"/>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5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59"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60"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61"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62" name="PlaceHolder 5"/>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64"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65" name="PlaceHolder 3"/>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pic>
        <p:nvPicPr>
          <p:cNvPr id="366" name="" descr=""/>
          <p:cNvPicPr/>
          <p:nvPr/>
        </p:nvPicPr>
        <p:blipFill>
          <a:blip r:embed="rId2"/>
          <a:stretch/>
        </p:blipFill>
        <p:spPr>
          <a:xfrm>
            <a:off x="1156320" y="3999600"/>
            <a:ext cx="2566800" cy="2048040"/>
          </a:xfrm>
          <a:prstGeom prst="rect">
            <a:avLst/>
          </a:prstGeom>
          <a:ln>
            <a:noFill/>
          </a:ln>
        </p:spPr>
      </p:pic>
      <p:pic>
        <p:nvPicPr>
          <p:cNvPr id="367" name="" descr=""/>
          <p:cNvPicPr/>
          <p:nvPr/>
        </p:nvPicPr>
        <p:blipFill>
          <a:blip r:embed="rId3"/>
          <a:stretch/>
        </p:blipFill>
        <p:spPr>
          <a:xfrm>
            <a:off x="1156320" y="3999600"/>
            <a:ext cx="2566800" cy="2048040"/>
          </a:xfrm>
          <a:prstGeom prst="rect">
            <a:avLst/>
          </a:prstGeom>
          <a:ln>
            <a:noFill/>
          </a:ln>
        </p:spPr>
      </p:pic>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9"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0"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1"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2" name="PlaceHolder 5"/>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4"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5" name="PlaceHolder 3"/>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pic>
        <p:nvPicPr>
          <p:cNvPr id="36" name="" descr=""/>
          <p:cNvPicPr/>
          <p:nvPr/>
        </p:nvPicPr>
        <p:blipFill>
          <a:blip r:embed="rId2"/>
          <a:stretch/>
        </p:blipFill>
        <p:spPr>
          <a:xfrm>
            <a:off x="1156320" y="3999600"/>
            <a:ext cx="2566800" cy="2048040"/>
          </a:xfrm>
          <a:prstGeom prst="rect">
            <a:avLst/>
          </a:prstGeom>
          <a:ln>
            <a:noFill/>
          </a:ln>
        </p:spPr>
      </p:pic>
      <p:pic>
        <p:nvPicPr>
          <p:cNvPr id="37" name="" descr=""/>
          <p:cNvPicPr/>
          <p:nvPr/>
        </p:nvPicPr>
        <p:blipFill>
          <a:blip r:embed="rId3"/>
          <a:stretch/>
        </p:blipFill>
        <p:spPr>
          <a:xfrm>
            <a:off x="1156320" y="3999600"/>
            <a:ext cx="2566800" cy="204804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51" name="PlaceHolder 2"/>
          <p:cNvSpPr>
            <a:spLocks noGrp="1"/>
          </p:cNvSpPr>
          <p:nvPr>
            <p:ph type="subTitle"/>
          </p:nvPr>
        </p:nvSpPr>
        <p:spPr>
          <a:xfrm>
            <a:off x="783720" y="3999960"/>
            <a:ext cx="3312000" cy="20480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53"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55"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56" name="PlaceHolder 3"/>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60"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61" name="PlaceHolder 3"/>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62" name="PlaceHolder 4"/>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5" name="PlaceHolder 2"/>
          <p:cNvSpPr>
            <a:spLocks noGrp="1"/>
          </p:cNvSpPr>
          <p:nvPr>
            <p:ph type="subTitle"/>
          </p:nvPr>
        </p:nvSpPr>
        <p:spPr>
          <a:xfrm>
            <a:off x="783720" y="3999960"/>
            <a:ext cx="3312000" cy="20480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64"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65"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66"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68"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69"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70" name="PlaceHolder 4"/>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72" name="PlaceHolder 2"/>
          <p:cNvSpPr>
            <a:spLocks noGrp="1"/>
          </p:cNvSpPr>
          <p:nvPr>
            <p:ph type="body"/>
          </p:nvPr>
        </p:nvSpPr>
        <p:spPr>
          <a:xfrm>
            <a:off x="783720" y="399996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73" name="PlaceHolder 3"/>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75"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76"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77"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78" name="PlaceHolder 5"/>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80"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81" name="PlaceHolder 3"/>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pic>
        <p:nvPicPr>
          <p:cNvPr id="82" name="" descr=""/>
          <p:cNvPicPr/>
          <p:nvPr/>
        </p:nvPicPr>
        <p:blipFill>
          <a:blip r:embed="rId2"/>
          <a:stretch/>
        </p:blipFill>
        <p:spPr>
          <a:xfrm>
            <a:off x="1156320" y="3999600"/>
            <a:ext cx="2566800" cy="2048040"/>
          </a:xfrm>
          <a:prstGeom prst="rect">
            <a:avLst/>
          </a:prstGeom>
          <a:ln>
            <a:noFill/>
          </a:ln>
        </p:spPr>
      </p:pic>
      <p:pic>
        <p:nvPicPr>
          <p:cNvPr id="83" name="" descr=""/>
          <p:cNvPicPr/>
          <p:nvPr/>
        </p:nvPicPr>
        <p:blipFill>
          <a:blip r:embed="rId3"/>
          <a:stretch/>
        </p:blipFill>
        <p:spPr>
          <a:xfrm>
            <a:off x="1156320" y="3999600"/>
            <a:ext cx="2566800" cy="204804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97" name="PlaceHolder 2"/>
          <p:cNvSpPr>
            <a:spLocks noGrp="1"/>
          </p:cNvSpPr>
          <p:nvPr>
            <p:ph type="subTitle"/>
          </p:nvPr>
        </p:nvSpPr>
        <p:spPr>
          <a:xfrm>
            <a:off x="783720" y="3999960"/>
            <a:ext cx="3312000" cy="20480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99"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01"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02" name="PlaceHolder 3"/>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7"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06"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07" name="PlaceHolder 3"/>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08" name="PlaceHolder 4"/>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10"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11"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12"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14"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15"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16" name="PlaceHolder 4"/>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18" name="PlaceHolder 2"/>
          <p:cNvSpPr>
            <a:spLocks noGrp="1"/>
          </p:cNvSpPr>
          <p:nvPr>
            <p:ph type="body"/>
          </p:nvPr>
        </p:nvSpPr>
        <p:spPr>
          <a:xfrm>
            <a:off x="783720" y="399996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19" name="PlaceHolder 3"/>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21"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22"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23"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24" name="PlaceHolder 5"/>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26"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27" name="PlaceHolder 3"/>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pic>
        <p:nvPicPr>
          <p:cNvPr id="128" name="" descr=""/>
          <p:cNvPicPr/>
          <p:nvPr/>
        </p:nvPicPr>
        <p:blipFill>
          <a:blip r:embed="rId2"/>
          <a:stretch/>
        </p:blipFill>
        <p:spPr>
          <a:xfrm>
            <a:off x="1156320" y="3999600"/>
            <a:ext cx="2566800" cy="2048040"/>
          </a:xfrm>
          <a:prstGeom prst="rect">
            <a:avLst/>
          </a:prstGeom>
          <a:ln>
            <a:noFill/>
          </a:ln>
        </p:spPr>
      </p:pic>
      <p:pic>
        <p:nvPicPr>
          <p:cNvPr id="129" name="" descr=""/>
          <p:cNvPicPr/>
          <p:nvPr/>
        </p:nvPicPr>
        <p:blipFill>
          <a:blip r:embed="rId3"/>
          <a:stretch/>
        </p:blipFill>
        <p:spPr>
          <a:xfrm>
            <a:off x="1156320" y="3999600"/>
            <a:ext cx="2566800" cy="2048040"/>
          </a:xfrm>
          <a:prstGeom prst="rect">
            <a:avLst/>
          </a:prstGeom>
          <a:ln>
            <a:noFill/>
          </a:ln>
        </p:spPr>
      </p:pic>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35" name="PlaceHolder 2"/>
          <p:cNvSpPr>
            <a:spLocks noGrp="1"/>
          </p:cNvSpPr>
          <p:nvPr>
            <p:ph type="subTitle"/>
          </p:nvPr>
        </p:nvSpPr>
        <p:spPr>
          <a:xfrm>
            <a:off x="783720" y="3999960"/>
            <a:ext cx="3312000" cy="20480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37"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9"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0" name="PlaceHolder 3"/>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39"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40" name="PlaceHolder 3"/>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44"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45" name="PlaceHolder 3"/>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46" name="PlaceHolder 4"/>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48"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49"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50"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52"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53"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54" name="PlaceHolder 4"/>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56" name="PlaceHolder 2"/>
          <p:cNvSpPr>
            <a:spLocks noGrp="1"/>
          </p:cNvSpPr>
          <p:nvPr>
            <p:ph type="body"/>
          </p:nvPr>
        </p:nvSpPr>
        <p:spPr>
          <a:xfrm>
            <a:off x="783720" y="399996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57" name="PlaceHolder 3"/>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59"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60"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61"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62" name="PlaceHolder 5"/>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64"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65" name="PlaceHolder 3"/>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pic>
        <p:nvPicPr>
          <p:cNvPr id="166" name="" descr=""/>
          <p:cNvPicPr/>
          <p:nvPr/>
        </p:nvPicPr>
        <p:blipFill>
          <a:blip r:embed="rId2"/>
          <a:stretch/>
        </p:blipFill>
        <p:spPr>
          <a:xfrm>
            <a:off x="1156320" y="3999600"/>
            <a:ext cx="2566800" cy="2048040"/>
          </a:xfrm>
          <a:prstGeom prst="rect">
            <a:avLst/>
          </a:prstGeom>
          <a:ln>
            <a:noFill/>
          </a:ln>
        </p:spPr>
      </p:pic>
      <p:pic>
        <p:nvPicPr>
          <p:cNvPr id="167" name="" descr=""/>
          <p:cNvPicPr/>
          <p:nvPr/>
        </p:nvPicPr>
        <p:blipFill>
          <a:blip r:embed="rId3"/>
          <a:stretch/>
        </p:blipFill>
        <p:spPr>
          <a:xfrm>
            <a:off x="1156320" y="3999600"/>
            <a:ext cx="2566800" cy="2048040"/>
          </a:xfrm>
          <a:prstGeom prst="rect">
            <a:avLst/>
          </a:prstGeom>
          <a:ln>
            <a:noFill/>
          </a:ln>
        </p:spPr>
      </p:pic>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7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77" name="PlaceHolder 2"/>
          <p:cNvSpPr>
            <a:spLocks noGrp="1"/>
          </p:cNvSpPr>
          <p:nvPr>
            <p:ph type="subTitle"/>
          </p:nvPr>
        </p:nvSpPr>
        <p:spPr>
          <a:xfrm>
            <a:off x="783720" y="3999960"/>
            <a:ext cx="3312000" cy="20480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79"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81"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82" name="PlaceHolder 3"/>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4"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86"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87" name="PlaceHolder 3"/>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88" name="PlaceHolder 4"/>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90"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91"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92"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94"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95"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96" name="PlaceHolder 4"/>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98" name="PlaceHolder 2"/>
          <p:cNvSpPr>
            <a:spLocks noGrp="1"/>
          </p:cNvSpPr>
          <p:nvPr>
            <p:ph type="body"/>
          </p:nvPr>
        </p:nvSpPr>
        <p:spPr>
          <a:xfrm>
            <a:off x="783720" y="399996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99" name="PlaceHolder 3"/>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01"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02"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03"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04" name="PlaceHolder 5"/>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06"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07" name="PlaceHolder 3"/>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pic>
        <p:nvPicPr>
          <p:cNvPr id="208" name="" descr=""/>
          <p:cNvPicPr/>
          <p:nvPr/>
        </p:nvPicPr>
        <p:blipFill>
          <a:blip r:embed="rId2"/>
          <a:stretch/>
        </p:blipFill>
        <p:spPr>
          <a:xfrm>
            <a:off x="1156320" y="3999600"/>
            <a:ext cx="2566800" cy="2048040"/>
          </a:xfrm>
          <a:prstGeom prst="rect">
            <a:avLst/>
          </a:prstGeom>
          <a:ln>
            <a:noFill/>
          </a:ln>
        </p:spPr>
      </p:pic>
      <p:pic>
        <p:nvPicPr>
          <p:cNvPr id="209" name="" descr=""/>
          <p:cNvPicPr/>
          <p:nvPr/>
        </p:nvPicPr>
        <p:blipFill>
          <a:blip r:embed="rId3"/>
          <a:stretch/>
        </p:blipFill>
        <p:spPr>
          <a:xfrm>
            <a:off x="1156320" y="3999600"/>
            <a:ext cx="2566800" cy="2048040"/>
          </a:xfrm>
          <a:prstGeom prst="rect">
            <a:avLst/>
          </a:prstGeom>
          <a:ln>
            <a:noFill/>
          </a:ln>
        </p:spPr>
      </p:pic>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2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21" name="PlaceHolder 2"/>
          <p:cNvSpPr>
            <a:spLocks noGrp="1"/>
          </p:cNvSpPr>
          <p:nvPr>
            <p:ph type="subTitle"/>
          </p:nvPr>
        </p:nvSpPr>
        <p:spPr>
          <a:xfrm>
            <a:off x="783720" y="3999960"/>
            <a:ext cx="3312000" cy="20480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23"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2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25"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26" name="PlaceHolder 3"/>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2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8"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30"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31" name="PlaceHolder 3"/>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32" name="PlaceHolder 4"/>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34"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35"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36"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38"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39"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40" name="PlaceHolder 4"/>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4"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5" name="PlaceHolder 3"/>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6" name="PlaceHolder 4"/>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42" name="PlaceHolder 2"/>
          <p:cNvSpPr>
            <a:spLocks noGrp="1"/>
          </p:cNvSpPr>
          <p:nvPr>
            <p:ph type="body"/>
          </p:nvPr>
        </p:nvSpPr>
        <p:spPr>
          <a:xfrm>
            <a:off x="783720" y="399996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43" name="PlaceHolder 3"/>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45"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46"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47"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48" name="PlaceHolder 5"/>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50"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51" name="PlaceHolder 3"/>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pic>
        <p:nvPicPr>
          <p:cNvPr id="252" name="" descr=""/>
          <p:cNvPicPr/>
          <p:nvPr/>
        </p:nvPicPr>
        <p:blipFill>
          <a:blip r:embed="rId2"/>
          <a:stretch/>
        </p:blipFill>
        <p:spPr>
          <a:xfrm>
            <a:off x="1156320" y="3999600"/>
            <a:ext cx="2566800" cy="2048040"/>
          </a:xfrm>
          <a:prstGeom prst="rect">
            <a:avLst/>
          </a:prstGeom>
          <a:ln>
            <a:noFill/>
          </a:ln>
        </p:spPr>
      </p:pic>
      <p:pic>
        <p:nvPicPr>
          <p:cNvPr id="253" name="" descr=""/>
          <p:cNvPicPr/>
          <p:nvPr/>
        </p:nvPicPr>
        <p:blipFill>
          <a:blip r:embed="rId3"/>
          <a:stretch/>
        </p:blipFill>
        <p:spPr>
          <a:xfrm>
            <a:off x="1156320" y="3999600"/>
            <a:ext cx="2566800" cy="2048040"/>
          </a:xfrm>
          <a:prstGeom prst="rect">
            <a:avLst/>
          </a:prstGeom>
          <a:ln>
            <a:noFill/>
          </a:ln>
        </p:spPr>
      </p:pic>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59" name="PlaceHolder 2"/>
          <p:cNvSpPr>
            <a:spLocks noGrp="1"/>
          </p:cNvSpPr>
          <p:nvPr>
            <p:ph type="subTitle"/>
          </p:nvPr>
        </p:nvSpPr>
        <p:spPr>
          <a:xfrm>
            <a:off x="783720" y="3999960"/>
            <a:ext cx="3312000" cy="20480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60"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61"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63"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64" name="PlaceHolder 3"/>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6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66"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68"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69" name="PlaceHolder 3"/>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70" name="PlaceHolder 4"/>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18"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19"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0"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72"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73"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74"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7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76"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77"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78" name="PlaceHolder 4"/>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80" name="PlaceHolder 2"/>
          <p:cNvSpPr>
            <a:spLocks noGrp="1"/>
          </p:cNvSpPr>
          <p:nvPr>
            <p:ph type="body"/>
          </p:nvPr>
        </p:nvSpPr>
        <p:spPr>
          <a:xfrm>
            <a:off x="783720" y="399996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81" name="PlaceHolder 3"/>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2"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83"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84"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85"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86" name="PlaceHolder 5"/>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8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88"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89" name="PlaceHolder 3"/>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pic>
        <p:nvPicPr>
          <p:cNvPr id="290" name="" descr=""/>
          <p:cNvPicPr/>
          <p:nvPr/>
        </p:nvPicPr>
        <p:blipFill>
          <a:blip r:embed="rId2"/>
          <a:stretch/>
        </p:blipFill>
        <p:spPr>
          <a:xfrm>
            <a:off x="1156320" y="3999600"/>
            <a:ext cx="2566800" cy="2048040"/>
          </a:xfrm>
          <a:prstGeom prst="rect">
            <a:avLst/>
          </a:prstGeom>
          <a:ln>
            <a:noFill/>
          </a:ln>
        </p:spPr>
      </p:pic>
      <p:pic>
        <p:nvPicPr>
          <p:cNvPr id="291" name="" descr=""/>
          <p:cNvPicPr/>
          <p:nvPr/>
        </p:nvPicPr>
        <p:blipFill>
          <a:blip r:embed="rId3"/>
          <a:stretch/>
        </p:blipFill>
        <p:spPr>
          <a:xfrm>
            <a:off x="1156320" y="3999600"/>
            <a:ext cx="2566800" cy="2048040"/>
          </a:xfrm>
          <a:prstGeom prst="rect">
            <a:avLst/>
          </a:prstGeom>
          <a:ln>
            <a:noFill/>
          </a:ln>
        </p:spPr>
      </p:pic>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9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95" name="PlaceHolder 2"/>
          <p:cNvSpPr>
            <a:spLocks noGrp="1"/>
          </p:cNvSpPr>
          <p:nvPr>
            <p:ph type="subTitle"/>
          </p:nvPr>
        </p:nvSpPr>
        <p:spPr>
          <a:xfrm>
            <a:off x="783720" y="3999960"/>
            <a:ext cx="3312000" cy="20480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97"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99"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00" name="PlaceHolder 3"/>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0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22"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3"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24" name="PlaceHolder 4"/>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0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0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04"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05" name="PlaceHolder 3"/>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06" name="PlaceHolder 4"/>
          <p:cNvSpPr>
            <a:spLocks noGrp="1"/>
          </p:cNvSpPr>
          <p:nvPr>
            <p:ph type="body"/>
          </p:nvPr>
        </p:nvSpPr>
        <p:spPr>
          <a:xfrm>
            <a:off x="24811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07"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08" name="PlaceHolder 2"/>
          <p:cNvSpPr>
            <a:spLocks noGrp="1"/>
          </p:cNvSpPr>
          <p:nvPr>
            <p:ph type="body"/>
          </p:nvPr>
        </p:nvSpPr>
        <p:spPr>
          <a:xfrm>
            <a:off x="783720" y="3999960"/>
            <a:ext cx="161604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09"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10"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11"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12"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13"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14" name="PlaceHolder 4"/>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15"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16" name="PlaceHolder 2"/>
          <p:cNvSpPr>
            <a:spLocks noGrp="1"/>
          </p:cNvSpPr>
          <p:nvPr>
            <p:ph type="body"/>
          </p:nvPr>
        </p:nvSpPr>
        <p:spPr>
          <a:xfrm>
            <a:off x="783720" y="399996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17" name="PlaceHolder 3"/>
          <p:cNvSpPr>
            <a:spLocks noGrp="1"/>
          </p:cNvSpPr>
          <p:nvPr>
            <p:ph type="body"/>
          </p:nvPr>
        </p:nvSpPr>
        <p:spPr>
          <a:xfrm>
            <a:off x="783720" y="5069880"/>
            <a:ext cx="331200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8"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19" name="PlaceHolder 2"/>
          <p:cNvSpPr>
            <a:spLocks noGrp="1"/>
          </p:cNvSpPr>
          <p:nvPr>
            <p:ph type="body"/>
          </p:nvPr>
        </p:nvSpPr>
        <p:spPr>
          <a:xfrm>
            <a:off x="7837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20" name="PlaceHolder 3"/>
          <p:cNvSpPr>
            <a:spLocks noGrp="1"/>
          </p:cNvSpPr>
          <p:nvPr>
            <p:ph type="body"/>
          </p:nvPr>
        </p:nvSpPr>
        <p:spPr>
          <a:xfrm>
            <a:off x="2481120" y="399996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21" name="PlaceHolder 4"/>
          <p:cNvSpPr>
            <a:spLocks noGrp="1"/>
          </p:cNvSpPr>
          <p:nvPr>
            <p:ph type="body"/>
          </p:nvPr>
        </p:nvSpPr>
        <p:spPr>
          <a:xfrm>
            <a:off x="24811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22" name="PlaceHolder 5"/>
          <p:cNvSpPr>
            <a:spLocks noGrp="1"/>
          </p:cNvSpPr>
          <p:nvPr>
            <p:ph type="body"/>
          </p:nvPr>
        </p:nvSpPr>
        <p:spPr>
          <a:xfrm>
            <a:off x="783720" y="5069880"/>
            <a:ext cx="1616040" cy="97668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3"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24"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
        <p:nvSpPr>
          <p:cNvPr id="325" name="PlaceHolder 3"/>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pic>
        <p:nvPicPr>
          <p:cNvPr id="326" name="" descr=""/>
          <p:cNvPicPr/>
          <p:nvPr/>
        </p:nvPicPr>
        <p:blipFill>
          <a:blip r:embed="rId2"/>
          <a:stretch/>
        </p:blipFill>
        <p:spPr>
          <a:xfrm>
            <a:off x="1156320" y="3999600"/>
            <a:ext cx="2566800" cy="2048040"/>
          </a:xfrm>
          <a:prstGeom prst="rect">
            <a:avLst/>
          </a:prstGeom>
          <a:ln>
            <a:noFill/>
          </a:ln>
        </p:spPr>
      </p:pic>
      <p:pic>
        <p:nvPicPr>
          <p:cNvPr id="327" name="" descr=""/>
          <p:cNvPicPr/>
          <p:nvPr/>
        </p:nvPicPr>
        <p:blipFill>
          <a:blip r:embed="rId3"/>
          <a:stretch/>
        </p:blipFill>
        <p:spPr>
          <a:xfrm>
            <a:off x="1156320" y="3999600"/>
            <a:ext cx="2566800" cy="2048040"/>
          </a:xfrm>
          <a:prstGeom prst="rect">
            <a:avLst/>
          </a:prstGeom>
          <a:ln>
            <a:noFill/>
          </a:ln>
        </p:spPr>
      </p:pic>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34"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35" name="PlaceHolder 2"/>
          <p:cNvSpPr>
            <a:spLocks noGrp="1"/>
          </p:cNvSpPr>
          <p:nvPr>
            <p:ph type="subTitle"/>
          </p:nvPr>
        </p:nvSpPr>
        <p:spPr>
          <a:xfrm>
            <a:off x="783720" y="3999960"/>
            <a:ext cx="3312000" cy="20480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36" name="PlaceHolder 1"/>
          <p:cNvSpPr>
            <a:spLocks noGrp="1"/>
          </p:cNvSpPr>
          <p:nvPr>
            <p:ph type="title"/>
          </p:nvPr>
        </p:nvSpPr>
        <p:spPr>
          <a:xfrm>
            <a:off x="609480" y="273600"/>
            <a:ext cx="10972440" cy="1144800"/>
          </a:xfrm>
          <a:prstGeom prst="rect">
            <a:avLst/>
          </a:prstGeom>
        </p:spPr>
        <p:txBody>
          <a:bodyPr lIns="0" rIns="0" tIns="0" bIns="0" anchor="ctr"/>
          <a:p>
            <a:endParaRPr b="0" lang="en-US" sz="1800" spc="-1" strike="noStrike">
              <a:solidFill>
                <a:srgbClr val="2e2e2f"/>
              </a:solidFill>
              <a:uFill>
                <a:solidFill>
                  <a:srgbClr val="ffffff"/>
                </a:solidFill>
              </a:uFill>
              <a:latin typeface="Calibri"/>
            </a:endParaRPr>
          </a:p>
        </p:txBody>
      </p:sp>
      <p:sp>
        <p:nvSpPr>
          <p:cNvPr id="337" name="PlaceHolder 2"/>
          <p:cNvSpPr>
            <a:spLocks noGrp="1"/>
          </p:cNvSpPr>
          <p:nvPr>
            <p:ph type="body"/>
          </p:nvPr>
        </p:nvSpPr>
        <p:spPr>
          <a:xfrm>
            <a:off x="783720" y="3999960"/>
            <a:ext cx="3312000" cy="2048040"/>
          </a:xfrm>
          <a:prstGeom prst="rect">
            <a:avLst/>
          </a:prstGeom>
        </p:spPr>
        <p:txBody>
          <a:bodyPr lIns="0" rIns="0" tIns="0" bIns="0"/>
          <a:p>
            <a:endParaRPr b="0" lang="en-US" sz="2800" spc="-1" strike="noStrike">
              <a:solidFill>
                <a:srgbClr val="2e2e2f"/>
              </a:solidFill>
              <a:uFill>
                <a:solidFill>
                  <a:srgbClr val="ffffff"/>
                </a:solidFill>
              </a:u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2.pn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5.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8.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1.jpeg"/><Relationship Id="rId3" Type="http://schemas.openxmlformats.org/officeDocument/2006/relationships/image" Target="../media/image12.png"/><Relationship Id="rId4" Type="http://schemas.openxmlformats.org/officeDocument/2006/relationships/slideLayout" Target="../slideLayouts/slideLayout37.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 Id="rId9" Type="http://schemas.openxmlformats.org/officeDocument/2006/relationships/slideLayout" Target="../slideLayouts/slideLayout42.xml"/><Relationship Id="rId10" Type="http://schemas.openxmlformats.org/officeDocument/2006/relationships/slideLayout" Target="../slideLayouts/slideLayout43.xml"/><Relationship Id="rId11" Type="http://schemas.openxmlformats.org/officeDocument/2006/relationships/slideLayout" Target="../slideLayouts/slideLayout44.xml"/><Relationship Id="rId12" Type="http://schemas.openxmlformats.org/officeDocument/2006/relationships/slideLayout" Target="../slideLayouts/slideLayout45.xml"/><Relationship Id="rId13" Type="http://schemas.openxmlformats.org/officeDocument/2006/relationships/slideLayout" Target="../slideLayouts/slideLayout46.xml"/><Relationship Id="rId14" Type="http://schemas.openxmlformats.org/officeDocument/2006/relationships/slideLayout" Target="../slideLayouts/slideLayout47.xml"/><Relationship Id="rId15"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8.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21.jpeg"/><Relationship Id="rId3" Type="http://schemas.openxmlformats.org/officeDocument/2006/relationships/image" Target="../media/image22.png"/><Relationship Id="rId4" Type="http://schemas.openxmlformats.org/officeDocument/2006/relationships/slideLayout" Target="../slideLayouts/slideLayout73.xml"/><Relationship Id="rId5" Type="http://schemas.openxmlformats.org/officeDocument/2006/relationships/slideLayout" Target="../slideLayouts/slideLayout74.xml"/><Relationship Id="rId6" Type="http://schemas.openxmlformats.org/officeDocument/2006/relationships/slideLayout" Target="../slideLayouts/slideLayout75.xml"/><Relationship Id="rId7" Type="http://schemas.openxmlformats.org/officeDocument/2006/relationships/slideLayout" Target="../slideLayouts/slideLayout76.xml"/><Relationship Id="rId8" Type="http://schemas.openxmlformats.org/officeDocument/2006/relationships/slideLayout" Target="../slideLayouts/slideLayout77.xml"/><Relationship Id="rId9" Type="http://schemas.openxmlformats.org/officeDocument/2006/relationships/slideLayout" Target="../slideLayouts/slideLayout78.xml"/><Relationship Id="rId10" Type="http://schemas.openxmlformats.org/officeDocument/2006/relationships/slideLayout" Target="../slideLayouts/slideLayout79.xml"/><Relationship Id="rId11" Type="http://schemas.openxmlformats.org/officeDocument/2006/relationships/slideLayout" Target="../slideLayouts/slideLayout80.xml"/><Relationship Id="rId12" Type="http://schemas.openxmlformats.org/officeDocument/2006/relationships/slideLayout" Target="../slideLayouts/slideLayout81.xml"/><Relationship Id="rId13" Type="http://schemas.openxmlformats.org/officeDocument/2006/relationships/slideLayout" Target="../slideLayouts/slideLayout82.xml"/><Relationship Id="rId14" Type="http://schemas.openxmlformats.org/officeDocument/2006/relationships/slideLayout" Target="../slideLayouts/slideLayout83.xml"/><Relationship Id="rId15"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27.jpeg"/><Relationship Id="rId3" Type="http://schemas.openxmlformats.org/officeDocument/2006/relationships/image" Target="../media/image28.png"/><Relationship Id="rId4" Type="http://schemas.openxmlformats.org/officeDocument/2006/relationships/slideLayout" Target="../slideLayouts/slideLayout97.xml"/><Relationship Id="rId5" Type="http://schemas.openxmlformats.org/officeDocument/2006/relationships/slideLayout" Target="../slideLayouts/slideLayout98.xml"/><Relationship Id="rId6" Type="http://schemas.openxmlformats.org/officeDocument/2006/relationships/slideLayout" Target="../slideLayouts/slideLayout99.xml"/><Relationship Id="rId7" Type="http://schemas.openxmlformats.org/officeDocument/2006/relationships/slideLayout" Target="../slideLayouts/slideLayout100.xml"/><Relationship Id="rId8" Type="http://schemas.openxmlformats.org/officeDocument/2006/relationships/slideLayout" Target="../slideLayouts/slideLayout101.xml"/><Relationship Id="rId9" Type="http://schemas.openxmlformats.org/officeDocument/2006/relationships/slideLayout" Target="../slideLayouts/slideLayout102.xml"/><Relationship Id="rId10" Type="http://schemas.openxmlformats.org/officeDocument/2006/relationships/slideLayout" Target="../slideLayouts/slideLayout103.xml"/><Relationship Id="rId11" Type="http://schemas.openxmlformats.org/officeDocument/2006/relationships/slideLayout" Target="../slideLayouts/slideLayout104.xml"/><Relationship Id="rId12" Type="http://schemas.openxmlformats.org/officeDocument/2006/relationships/slideLayout" Target="../slideLayouts/slideLayout105.xml"/><Relationship Id="rId13" Type="http://schemas.openxmlformats.org/officeDocument/2006/relationships/slideLayout" Target="../slideLayouts/slideLayout106.xml"/><Relationship Id="rId14" Type="http://schemas.openxmlformats.org/officeDocument/2006/relationships/slideLayout" Target="../slideLayouts/slideLayout107.xml"/><Relationship Id="rId15"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0" name="CustomShape 1"/>
          <p:cNvSpPr/>
          <p:nvPr/>
        </p:nvSpPr>
        <p:spPr>
          <a:xfrm flipH="1">
            <a:off x="240480" y="812880"/>
            <a:ext cx="11747160" cy="5130360"/>
          </a:xfrm>
          <a:custGeom>
            <a:avLst/>
            <a:gdLst/>
            <a:ahLst/>
            <a:rect l="l" t="t" r="r" b="b"/>
            <a:pathLst>
              <a:path w="10071749" h="4143166">
                <a:moveTo>
                  <a:pt x="7890315" y="623227"/>
                </a:moveTo>
                <a:cubicBezTo>
                  <a:pt x="7090410" y="623227"/>
                  <a:pt x="6441959" y="1271678"/>
                  <a:pt x="6441959" y="2071583"/>
                </a:cubicBezTo>
                <a:cubicBezTo>
                  <a:pt x="6441959" y="2871488"/>
                  <a:pt x="7090410" y="3519939"/>
                  <a:pt x="7890315" y="3519939"/>
                </a:cubicBezTo>
                <a:cubicBezTo>
                  <a:pt x="8690220" y="3519939"/>
                  <a:pt x="9338671" y="2871488"/>
                  <a:pt x="9338671" y="2071583"/>
                </a:cubicBezTo>
                <a:cubicBezTo>
                  <a:pt x="9338671" y="1271678"/>
                  <a:pt x="8690220" y="623227"/>
                  <a:pt x="7890315" y="623227"/>
                </a:cubicBezTo>
                <a:close/>
                <a:moveTo>
                  <a:pt x="0" y="0"/>
                </a:moveTo>
                <a:lnTo>
                  <a:pt x="10071749" y="0"/>
                </a:lnTo>
                <a:lnTo>
                  <a:pt x="10071749" y="4143166"/>
                </a:lnTo>
                <a:lnTo>
                  <a:pt x="0" y="4143166"/>
                </a:lnTo>
                <a:close/>
              </a:path>
            </a:pathLst>
          </a:custGeom>
          <a:solidFill>
            <a:srgbClr val="ffffff">
              <a:alpha val="51000"/>
            </a:srgbClr>
          </a:solidFill>
          <a:ln>
            <a:noFill/>
          </a:ln>
        </p:spPr>
        <p:style>
          <a:lnRef idx="2">
            <a:schemeClr val="accent1">
              <a:shade val="50000"/>
            </a:schemeClr>
          </a:lnRef>
          <a:fillRef idx="1">
            <a:schemeClr val="accent1"/>
          </a:fillRef>
          <a:effectRef idx="0">
            <a:schemeClr val="accent1"/>
          </a:effectRef>
          <a:fontRef idx="minor"/>
        </p:style>
      </p:sp>
      <p:sp>
        <p:nvSpPr>
          <p:cNvPr id="1" name="PlaceHolder 2"/>
          <p:cNvSpPr>
            <a:spLocks noGrp="1"/>
          </p:cNvSpPr>
          <p:nvPr>
            <p:ph type="body"/>
          </p:nvPr>
        </p:nvSpPr>
        <p:spPr>
          <a:xfrm>
            <a:off x="5465880" y="3327480"/>
            <a:ext cx="5529240" cy="1288800"/>
          </a:xfrm>
          <a:prstGeom prst="rect">
            <a:avLst/>
          </a:prstGeom>
        </p:spPr>
        <p:txBody>
          <a:bodyPr lIns="90000" rIns="90000" tIns="45000" bIns="45000"/>
          <a:p>
            <a:pPr marL="432000" indent="-324000">
              <a:buClr>
                <a:srgbClr val="000000"/>
              </a:buClr>
              <a:buSzPct val="45000"/>
              <a:buFont typeface="Wingdings" charset="2"/>
              <a:buChar char=""/>
            </a:pPr>
            <a:r>
              <a:rPr b="0" lang="en-US" sz="2800" spc="-1" strike="noStrike">
                <a:solidFill>
                  <a:srgbClr val="878a8d"/>
                </a:solidFill>
                <a:uFill>
                  <a:solidFill>
                    <a:srgbClr val="ffffff"/>
                  </a:solidFill>
                </a:uFill>
                <a:latin typeface="Calibri"/>
              </a:rPr>
              <a:t>Click to edit the outline text format</a:t>
            </a:r>
            <a:endParaRPr b="0" lang="en-US" sz="2800" spc="-1" strike="noStrike">
              <a:solidFill>
                <a:srgbClr val="2e2e2f"/>
              </a:solidFill>
              <a:uFill>
                <a:solidFill>
                  <a:srgbClr val="ffffff"/>
                </a:solidFill>
              </a:uFill>
              <a:latin typeface="Calibri"/>
            </a:endParaRPr>
          </a:p>
          <a:p>
            <a:pPr lvl="1" marL="864000" indent="-324000">
              <a:buClr>
                <a:srgbClr val="000000"/>
              </a:buClr>
              <a:buSzPct val="75000"/>
              <a:buFont typeface="Symbol" charset="2"/>
              <a:buChar char=""/>
            </a:pPr>
            <a:r>
              <a:rPr b="0" lang="en-US" sz="2800" spc="-1" strike="noStrike">
                <a:solidFill>
                  <a:srgbClr val="878a8d"/>
                </a:solidFill>
                <a:uFill>
                  <a:solidFill>
                    <a:srgbClr val="ffffff"/>
                  </a:solidFill>
                </a:uFill>
                <a:latin typeface="Calibri"/>
              </a:rPr>
              <a:t>Second Outline Level</a:t>
            </a:r>
            <a:endParaRPr b="0" lang="en-US" sz="2800" spc="-1" strike="noStrike">
              <a:solidFill>
                <a:srgbClr val="2e2e2f"/>
              </a:solidFill>
              <a:uFill>
                <a:solidFill>
                  <a:srgbClr val="ffffff"/>
                </a:solidFill>
              </a:uFill>
              <a:latin typeface="Calibri"/>
            </a:endParaRPr>
          </a:p>
          <a:p>
            <a:pPr lvl="2" marL="1296000" indent="-288000">
              <a:buClr>
                <a:srgbClr val="000000"/>
              </a:buClr>
              <a:buSzPct val="45000"/>
              <a:buFont typeface="Wingdings" charset="2"/>
              <a:buChar char=""/>
            </a:pPr>
            <a:r>
              <a:rPr b="0" lang="en-US" sz="2800" spc="-1" strike="noStrike">
                <a:solidFill>
                  <a:srgbClr val="878a8d"/>
                </a:solidFill>
                <a:uFill>
                  <a:solidFill>
                    <a:srgbClr val="ffffff"/>
                  </a:solidFill>
                </a:uFill>
                <a:latin typeface="Calibri"/>
              </a:rPr>
              <a:t>Third Outline Level</a:t>
            </a:r>
            <a:endParaRPr b="0" lang="en-US" sz="2800" spc="-1" strike="noStrike">
              <a:solidFill>
                <a:srgbClr val="2e2e2f"/>
              </a:solidFill>
              <a:uFill>
                <a:solidFill>
                  <a:srgbClr val="ffffff"/>
                </a:solidFill>
              </a:uFill>
              <a:latin typeface="Calibri"/>
            </a:endParaRPr>
          </a:p>
          <a:p>
            <a:pPr lvl="3" marL="1728000" indent="-216000">
              <a:buClr>
                <a:srgbClr val="000000"/>
              </a:buClr>
              <a:buSzPct val="75000"/>
              <a:buFont typeface="Symbol" charset="2"/>
              <a:buChar char=""/>
            </a:pPr>
            <a:r>
              <a:rPr b="0" lang="en-US" sz="2800" spc="-1" strike="noStrike">
                <a:solidFill>
                  <a:srgbClr val="878a8d"/>
                </a:solidFill>
                <a:uFill>
                  <a:solidFill>
                    <a:srgbClr val="ffffff"/>
                  </a:solidFill>
                </a:uFill>
                <a:latin typeface="Calibri"/>
              </a:rPr>
              <a:t>Fourth Outline Level</a:t>
            </a:r>
            <a:endParaRPr b="0" lang="en-US" sz="2800" spc="-1" strike="noStrike">
              <a:solidFill>
                <a:srgbClr val="2e2e2f"/>
              </a:solidFill>
              <a:uFill>
                <a:solidFill>
                  <a:srgbClr val="ffffff"/>
                </a:solidFill>
              </a:uFill>
              <a:latin typeface="Calibri"/>
            </a:endParaRPr>
          </a:p>
          <a:p>
            <a:pPr lvl="4" marL="2160000" indent="-216000">
              <a:buClr>
                <a:srgbClr val="000000"/>
              </a:buClr>
              <a:buSzPct val="45000"/>
              <a:buFont typeface="Wingdings" charset="2"/>
              <a:buChar char=""/>
            </a:pPr>
            <a:r>
              <a:rPr b="0" lang="en-US" sz="2800" spc="-1" strike="noStrike">
                <a:solidFill>
                  <a:srgbClr val="878a8d"/>
                </a:solidFill>
                <a:uFill>
                  <a:solidFill>
                    <a:srgbClr val="ffffff"/>
                  </a:solidFill>
                </a:uFill>
                <a:latin typeface="Calibri"/>
              </a:rPr>
              <a:t>Fifth Outline Level</a:t>
            </a:r>
            <a:endParaRPr b="0" lang="en-US" sz="2800" spc="-1" strike="noStrike">
              <a:solidFill>
                <a:srgbClr val="2e2e2f"/>
              </a:solidFill>
              <a:uFill>
                <a:solidFill>
                  <a:srgbClr val="ffffff"/>
                </a:solidFill>
              </a:uFill>
              <a:latin typeface="Calibri"/>
            </a:endParaRPr>
          </a:p>
          <a:p>
            <a:pPr lvl="5" marL="2592000" indent="-216000">
              <a:buClr>
                <a:srgbClr val="000000"/>
              </a:buClr>
              <a:buSzPct val="45000"/>
              <a:buFont typeface="Wingdings" charset="2"/>
              <a:buChar char=""/>
            </a:pPr>
            <a:r>
              <a:rPr b="0" lang="en-US" sz="2800" spc="-1" strike="noStrike">
                <a:solidFill>
                  <a:srgbClr val="878a8d"/>
                </a:solidFill>
                <a:uFill>
                  <a:solidFill>
                    <a:srgbClr val="ffffff"/>
                  </a:solidFill>
                </a:uFill>
                <a:latin typeface="Calibri"/>
              </a:rPr>
              <a:t>Sixth Outline Level</a:t>
            </a:r>
            <a:endParaRPr b="0" lang="en-US" sz="2800" spc="-1" strike="noStrike">
              <a:solidFill>
                <a:srgbClr val="2e2e2f"/>
              </a:solidFill>
              <a:uFill>
                <a:solidFill>
                  <a:srgbClr val="ffffff"/>
                </a:solidFill>
              </a:uFill>
              <a:latin typeface="Calibri"/>
            </a:endParaRPr>
          </a:p>
          <a:p>
            <a:pPr algn="ctr">
              <a:lnSpc>
                <a:spcPct val="100000"/>
              </a:lnSpc>
            </a:pPr>
            <a:r>
              <a:rPr b="0" lang="en-US" sz="2800" spc="-1" strike="noStrike">
                <a:solidFill>
                  <a:srgbClr val="878a8d"/>
                </a:solidFill>
                <a:uFill>
                  <a:solidFill>
                    <a:srgbClr val="ffffff"/>
                  </a:solidFill>
                </a:uFill>
                <a:latin typeface="Calibri"/>
              </a:rPr>
              <a:t>Seventh Outline LevelDate</a:t>
            </a:r>
            <a:endParaRPr b="0" lang="en-US" sz="2800" spc="-1" strike="noStrike">
              <a:solidFill>
                <a:srgbClr val="2e2e2f"/>
              </a:solidFill>
              <a:uFill>
                <a:solidFill>
                  <a:srgbClr val="ffffff"/>
                </a:solidFill>
              </a:uFill>
              <a:latin typeface="Calibri"/>
            </a:endParaRPr>
          </a:p>
          <a:p>
            <a:pPr algn="ctr">
              <a:lnSpc>
                <a:spcPct val="100000"/>
              </a:lnSpc>
            </a:pPr>
            <a:r>
              <a:rPr b="0" lang="en-US" sz="2800" spc="-1" strike="noStrike">
                <a:solidFill>
                  <a:srgbClr val="878a8d"/>
                </a:solidFill>
                <a:uFill>
                  <a:solidFill>
                    <a:srgbClr val="ffffff"/>
                  </a:solidFill>
                </a:uFill>
                <a:latin typeface="Calibri"/>
              </a:rPr>
              <a:t>Presenter name and title</a:t>
            </a:r>
            <a:endParaRPr b="0" lang="en-US" sz="2800" spc="-1" strike="noStrike">
              <a:solidFill>
                <a:srgbClr val="2e2e2f"/>
              </a:solidFill>
              <a:uFill>
                <a:solidFill>
                  <a:srgbClr val="ffffff"/>
                </a:solidFill>
              </a:uFill>
              <a:latin typeface="Calibri"/>
            </a:endParaRPr>
          </a:p>
        </p:txBody>
      </p:sp>
      <p:sp>
        <p:nvSpPr>
          <p:cNvPr id="2" name="PlaceHolder 3"/>
          <p:cNvSpPr>
            <a:spLocks noGrp="1"/>
          </p:cNvSpPr>
          <p:nvPr>
            <p:ph type="title"/>
          </p:nvPr>
        </p:nvSpPr>
        <p:spPr>
          <a:xfrm>
            <a:off x="5465880" y="2081160"/>
            <a:ext cx="5529240" cy="1137240"/>
          </a:xfrm>
          <a:prstGeom prst="rect">
            <a:avLst/>
          </a:prstGeom>
        </p:spPr>
        <p:txBody>
          <a:bodyPr lIns="90000" rIns="90000" tIns="45000" bIns="45000"/>
          <a:p>
            <a:pPr algn="ctr">
              <a:lnSpc>
                <a:spcPct val="100000"/>
              </a:lnSpc>
            </a:pPr>
            <a:r>
              <a:rPr b="1" lang="en-US" sz="4000" spc="-1" strike="noStrike">
                <a:solidFill>
                  <a:srgbClr val="2e2e2f"/>
                </a:solidFill>
                <a:uFill>
                  <a:solidFill>
                    <a:srgbClr val="ffffff"/>
                  </a:solidFill>
                </a:uFill>
                <a:latin typeface="Calibri"/>
              </a:rPr>
              <a:t>ADD SLIDE TITLE</a:t>
            </a:r>
            <a:endParaRPr b="0" lang="en-US" sz="1800" spc="-1" strike="noStrike">
              <a:solidFill>
                <a:srgbClr val="2e2e2f"/>
              </a:solidFill>
              <a:uFill>
                <a:solidFill>
                  <a:srgbClr val="ffffff"/>
                </a:solidFill>
              </a:uFill>
              <a:latin typeface="Calibri"/>
            </a:endParaRPr>
          </a:p>
        </p:txBody>
      </p:sp>
      <p:pic>
        <p:nvPicPr>
          <p:cNvPr id="3" name="Imagen 5" descr=""/>
          <p:cNvPicPr/>
          <p:nvPr/>
        </p:nvPicPr>
        <p:blipFill>
          <a:blip r:embed="rId3"/>
          <a:stretch/>
        </p:blipFill>
        <p:spPr>
          <a:xfrm>
            <a:off x="7188120" y="4724640"/>
            <a:ext cx="2084400" cy="712800"/>
          </a:xfrm>
          <a:prstGeom prst="rect">
            <a:avLst/>
          </a:prstGeom>
          <a:ln>
            <a:noFill/>
          </a:ln>
        </p:spPr>
      </p:pic>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CustomShape 1"/>
          <p:cNvSpPr/>
          <p:nvPr/>
        </p:nvSpPr>
        <p:spPr>
          <a:xfrm>
            <a:off x="0" y="0"/>
            <a:ext cx="837720" cy="68576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39" name="PlaceHolder 2"/>
          <p:cNvSpPr>
            <a:spLocks noGrp="1"/>
          </p:cNvSpPr>
          <p:nvPr>
            <p:ph type="title"/>
          </p:nvPr>
        </p:nvSpPr>
        <p:spPr>
          <a:xfrm>
            <a:off x="4915080" y="-17640"/>
            <a:ext cx="7002000" cy="1235160"/>
          </a:xfrm>
          <a:prstGeom prst="rect">
            <a:avLst/>
          </a:prstGeom>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Add Slide Title</a:t>
            </a:r>
            <a:endParaRPr b="0" lang="en-US" sz="1800" spc="-1" strike="noStrike">
              <a:solidFill>
                <a:srgbClr val="2e2e2f"/>
              </a:solidFill>
              <a:uFill>
                <a:solidFill>
                  <a:srgbClr val="ffffff"/>
                </a:solidFill>
              </a:uFill>
              <a:latin typeface="Calibri Light"/>
            </a:endParaRPr>
          </a:p>
        </p:txBody>
      </p:sp>
      <p:sp>
        <p:nvSpPr>
          <p:cNvPr id="40" name="PlaceHolder 3"/>
          <p:cNvSpPr>
            <a:spLocks noGrp="1"/>
          </p:cNvSpPr>
          <p:nvPr>
            <p:ph type="body"/>
          </p:nvPr>
        </p:nvSpPr>
        <p:spPr>
          <a:xfrm>
            <a:off x="838080" y="0"/>
            <a:ext cx="3816000" cy="6857640"/>
          </a:xfrm>
          <a:prstGeom prst="rect">
            <a:avLst/>
          </a:prstGeom>
        </p:spPr>
        <p:txBody>
          <a:bodyPr lIns="90000" rIns="90000" tIns="45000" bIns="45000" anchor="ctr"/>
          <a:p>
            <a:pPr marL="432000" indent="-324000">
              <a:buClr>
                <a:srgbClr val="000000"/>
              </a:buClr>
              <a:buSzPct val="45000"/>
              <a:buFont typeface="Wingdings" charset="2"/>
              <a:buChar char=""/>
            </a:pPr>
            <a:r>
              <a:rPr b="0" lang="en-US" sz="4800" spc="-1" strike="noStrike">
                <a:solidFill>
                  <a:srgbClr val="2e2e2f"/>
                </a:solidFill>
                <a:uFill>
                  <a:solidFill>
                    <a:srgbClr val="ffffff"/>
                  </a:solidFill>
                </a:uFill>
                <a:latin typeface="Calibri"/>
              </a:rPr>
              <a:t>Click to edit the outline text format</a:t>
            </a:r>
            <a:endParaRPr b="0" lang="en-US" sz="48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4800" spc="-1" strike="noStrike">
                <a:solidFill>
                  <a:srgbClr val="2e2e2f"/>
                </a:solidFill>
                <a:uFill>
                  <a:solidFill>
                    <a:srgbClr val="ffffff"/>
                  </a:solidFill>
                </a:uFill>
                <a:latin typeface="Calibri"/>
              </a:rPr>
              <a:t>Second Outline Level</a:t>
            </a:r>
            <a:endParaRPr b="0" lang="en-US" sz="48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4800" spc="-1" strike="noStrike">
                <a:solidFill>
                  <a:srgbClr val="2e2e2f"/>
                </a:solidFill>
                <a:uFill>
                  <a:solidFill>
                    <a:srgbClr val="ffffff"/>
                  </a:solidFill>
                </a:uFill>
                <a:latin typeface="Calibri"/>
              </a:rPr>
              <a:t>Third Outline Level</a:t>
            </a:r>
            <a:endParaRPr b="0" lang="en-US" sz="48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4800" spc="-1" strike="noStrike">
                <a:solidFill>
                  <a:srgbClr val="2e2e2f"/>
                </a:solidFill>
                <a:uFill>
                  <a:solidFill>
                    <a:srgbClr val="ffffff"/>
                  </a:solidFill>
                </a:uFill>
                <a:latin typeface="Calibri"/>
              </a:rPr>
              <a:t>Fourth Outline Level</a:t>
            </a:r>
            <a:endParaRPr b="0" lang="en-US" sz="48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4800" spc="-1" strike="noStrike">
                <a:solidFill>
                  <a:srgbClr val="2e2e2f"/>
                </a:solidFill>
                <a:uFill>
                  <a:solidFill>
                    <a:srgbClr val="ffffff"/>
                  </a:solidFill>
                </a:uFill>
                <a:latin typeface="Calibri"/>
              </a:rPr>
              <a:t>Fifth Outline Level</a:t>
            </a:r>
            <a:endParaRPr b="0" lang="en-US" sz="48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4800" spc="-1" strike="noStrike">
                <a:solidFill>
                  <a:srgbClr val="2e2e2f"/>
                </a:solidFill>
                <a:uFill>
                  <a:solidFill>
                    <a:srgbClr val="ffffff"/>
                  </a:solidFill>
                </a:uFill>
                <a:latin typeface="Calibri"/>
              </a:rPr>
              <a:t>Sixth Outline Level</a:t>
            </a:r>
            <a:endParaRPr b="0" lang="en-US" sz="4800" spc="-1" strike="noStrike">
              <a:solidFill>
                <a:srgbClr val="2e2e2f"/>
              </a:solidFill>
              <a:uFill>
                <a:solidFill>
                  <a:srgbClr val="ffffff"/>
                </a:solidFill>
              </a:uFill>
              <a:latin typeface="Calibri Light"/>
            </a:endParaRPr>
          </a:p>
          <a:p>
            <a:pPr algn="ctr">
              <a:lnSpc>
                <a:spcPct val="100000"/>
              </a:lnSpc>
            </a:pPr>
            <a:r>
              <a:rPr b="0" lang="en-US" sz="4800" spc="-1" strike="noStrike">
                <a:solidFill>
                  <a:srgbClr val="2e2e2f"/>
                </a:solidFill>
                <a:uFill>
                  <a:solidFill>
                    <a:srgbClr val="ffffff"/>
                  </a:solidFill>
                </a:uFill>
                <a:latin typeface="Calibri"/>
              </a:rPr>
              <a:t>Seventh Outline LevelADD PICTURE</a:t>
            </a:r>
            <a:endParaRPr b="0" lang="en-US" sz="4800" spc="-1" strike="noStrike">
              <a:solidFill>
                <a:srgbClr val="2e2e2f"/>
              </a:solidFill>
              <a:uFill>
                <a:solidFill>
                  <a:srgbClr val="ffffff"/>
                </a:solidFill>
              </a:uFill>
              <a:latin typeface="Calibri Light"/>
            </a:endParaRPr>
          </a:p>
        </p:txBody>
      </p:sp>
      <p:sp>
        <p:nvSpPr>
          <p:cNvPr id="41" name="PlaceHolder 4"/>
          <p:cNvSpPr>
            <a:spLocks noGrp="1"/>
          </p:cNvSpPr>
          <p:nvPr>
            <p:ph type="body"/>
          </p:nvPr>
        </p:nvSpPr>
        <p:spPr>
          <a:xfrm>
            <a:off x="4915080" y="2057040"/>
            <a:ext cx="3241080" cy="498960"/>
          </a:xfrm>
          <a:prstGeom prst="rect">
            <a:avLst/>
          </a:prstGeom>
        </p:spPr>
        <p:txBody>
          <a:bodyPr lIns="90000" rIns="90000" tIns="45000" bIns="45000" anchor="b"/>
          <a:p>
            <a:pPr marL="432000" indent="-324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Click to edit the outline text format</a:t>
            </a:r>
            <a:endParaRPr b="0" lang="en-US" sz="24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2400" spc="-1" strike="noStrike">
                <a:solidFill>
                  <a:srgbClr val="2e2e2f"/>
                </a:solidFill>
                <a:uFill>
                  <a:solidFill>
                    <a:srgbClr val="ffffff"/>
                  </a:solidFill>
                </a:uFill>
                <a:latin typeface="Calibri"/>
              </a:rPr>
              <a:t>Second Outline Level</a:t>
            </a:r>
            <a:endParaRPr b="0" lang="en-US" sz="24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Third Outline Level</a:t>
            </a:r>
            <a:endParaRPr b="0" lang="en-US" sz="24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2400" spc="-1" strike="noStrike">
                <a:solidFill>
                  <a:srgbClr val="2e2e2f"/>
                </a:solidFill>
                <a:uFill>
                  <a:solidFill>
                    <a:srgbClr val="ffffff"/>
                  </a:solidFill>
                </a:uFill>
                <a:latin typeface="Calibri"/>
              </a:rPr>
              <a:t>Fourth Outline Level</a:t>
            </a:r>
            <a:endParaRPr b="0" lang="en-US" sz="24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Fifth Outline Level</a:t>
            </a:r>
            <a:endParaRPr b="0" lang="en-US" sz="24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Sixth Outline Level</a:t>
            </a:r>
            <a:endParaRPr b="0" lang="en-US" sz="2400" spc="-1" strike="noStrike">
              <a:solidFill>
                <a:srgbClr val="2e2e2f"/>
              </a:solidFill>
              <a:uFill>
                <a:solidFill>
                  <a:srgbClr val="ffffff"/>
                </a:solidFill>
              </a:uFill>
              <a:latin typeface="Calibri Light"/>
            </a:endParaRPr>
          </a:p>
          <a:p>
            <a:pPr algn="ctr">
              <a:lnSpc>
                <a:spcPct val="100000"/>
              </a:lnSpc>
            </a:pPr>
            <a:r>
              <a:rPr b="0" lang="en-US" sz="2400" spc="-1" strike="noStrike">
                <a:solidFill>
                  <a:srgbClr val="2e2e2f"/>
                </a:solidFill>
                <a:uFill>
                  <a:solidFill>
                    <a:srgbClr val="ffffff"/>
                  </a:solidFill>
                </a:uFill>
                <a:latin typeface="Calibri"/>
              </a:rPr>
              <a:t>Seventh Outline LevelContent 1</a:t>
            </a:r>
            <a:endParaRPr b="0" lang="en-US" sz="2400" spc="-1" strike="noStrike">
              <a:solidFill>
                <a:srgbClr val="2e2e2f"/>
              </a:solidFill>
              <a:uFill>
                <a:solidFill>
                  <a:srgbClr val="ffffff"/>
                </a:solidFill>
              </a:uFill>
              <a:latin typeface="Calibri Light"/>
            </a:endParaRPr>
          </a:p>
        </p:txBody>
      </p:sp>
      <p:sp>
        <p:nvSpPr>
          <p:cNvPr id="42" name="PlaceHolder 5"/>
          <p:cNvSpPr>
            <a:spLocks noGrp="1"/>
          </p:cNvSpPr>
          <p:nvPr>
            <p:ph type="body"/>
          </p:nvPr>
        </p:nvSpPr>
        <p:spPr>
          <a:xfrm>
            <a:off x="4915080" y="2678760"/>
            <a:ext cx="3241080" cy="2790360"/>
          </a:xfrm>
          <a:prstGeom prst="rect">
            <a:avLst/>
          </a:prstGeom>
        </p:spPr>
        <p:txBody>
          <a:bodyPr lIns="90000" rIns="90000" tIns="45000" bIns="45000"/>
          <a:p>
            <a:pPr marL="432000" indent="-324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Click to edit the outline text format</a:t>
            </a:r>
            <a:endParaRPr b="0" lang="en-US" sz="18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Second Outline Level</a:t>
            </a:r>
            <a:endParaRPr b="0" lang="en-US" sz="18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Third Outline Level</a:t>
            </a:r>
            <a:endParaRPr b="0" lang="en-US" sz="18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Fourth Outline Level</a:t>
            </a:r>
            <a:endParaRPr b="0" lang="en-US" sz="18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Fifth Outline Level</a:t>
            </a:r>
            <a:endParaRPr b="0" lang="en-US" sz="18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Sixth Outline Level</a:t>
            </a:r>
            <a:endParaRPr b="0" lang="en-US" sz="1800" spc="-1" strike="noStrike">
              <a:solidFill>
                <a:srgbClr val="2e2e2f"/>
              </a:solidFill>
              <a:uFill>
                <a:solidFill>
                  <a:srgbClr val="ffffff"/>
                </a:solidFill>
              </a:uFill>
              <a:latin typeface="Calibri Light"/>
            </a:endParaRPr>
          </a:p>
          <a:p>
            <a:pPr marL="228600" indent="-228240">
              <a:lnSpc>
                <a:spcPct val="100000"/>
              </a:lnSpc>
              <a:buClr>
                <a:srgbClr val="aededa"/>
              </a:buClr>
              <a:buFont typeface="Arial"/>
              <a:buChar char="•"/>
            </a:pPr>
            <a:r>
              <a:rPr b="0" lang="en-US" sz="1800" spc="-1" strike="noStrike">
                <a:solidFill>
                  <a:srgbClr val="2e2e2f"/>
                </a:solidFill>
                <a:uFill>
                  <a:solidFill>
                    <a:srgbClr val="ffffff"/>
                  </a:solidFill>
                </a:uFill>
                <a:latin typeface="Calibri Light"/>
              </a:rPr>
              <a:t>Seventh Outline LevelEdit Master text styles</a:t>
            </a:r>
            <a:endParaRPr b="0" lang="en-US" sz="1800" spc="-1" strike="noStrike">
              <a:solidFill>
                <a:srgbClr val="2e2e2f"/>
              </a:solidFill>
              <a:uFill>
                <a:solidFill>
                  <a:srgbClr val="ffffff"/>
                </a:solidFill>
              </a:uFill>
              <a:latin typeface="Calibri Light"/>
            </a:endParaRPr>
          </a:p>
          <a:p>
            <a:pPr lvl="1" marL="685800" indent="-228240">
              <a:lnSpc>
                <a:spcPct val="100000"/>
              </a:lnSpc>
              <a:buClr>
                <a:srgbClr val="aededa"/>
              </a:buClr>
              <a:buFont typeface="Arial"/>
              <a:buChar char="•"/>
            </a:pPr>
            <a:r>
              <a:rPr b="0" lang="en-US" sz="1600" spc="-1" strike="noStrike">
                <a:solidFill>
                  <a:srgbClr val="2e2e2f"/>
                </a:solidFill>
                <a:uFill>
                  <a:solidFill>
                    <a:srgbClr val="ffffff"/>
                  </a:solidFill>
                </a:uFill>
                <a:latin typeface="Calibri Light"/>
              </a:rPr>
              <a:t>Second level</a:t>
            </a:r>
            <a:endParaRPr b="0" lang="en-US" sz="1800" spc="-1" strike="noStrike">
              <a:solidFill>
                <a:srgbClr val="2e2e2f"/>
              </a:solidFill>
              <a:uFill>
                <a:solidFill>
                  <a:srgbClr val="ffffff"/>
                </a:solidFill>
              </a:uFill>
              <a:latin typeface="Calibri Light"/>
            </a:endParaRPr>
          </a:p>
          <a:p>
            <a:pPr lvl="2" marL="1143000" indent="-228240">
              <a:lnSpc>
                <a:spcPct val="100000"/>
              </a:lnSpc>
              <a:buClr>
                <a:srgbClr val="aededa"/>
              </a:buClr>
              <a:buFont typeface="Arial"/>
              <a:buChar char="•"/>
            </a:pPr>
            <a:r>
              <a:rPr b="0" lang="en-US" sz="1400" spc="-1" strike="noStrike">
                <a:solidFill>
                  <a:srgbClr val="2e2e2f"/>
                </a:solidFill>
                <a:uFill>
                  <a:solidFill>
                    <a:srgbClr val="ffffff"/>
                  </a:solidFill>
                </a:uFill>
                <a:latin typeface="Calibri Light"/>
              </a:rPr>
              <a:t>Third level</a:t>
            </a:r>
            <a:endParaRPr b="0" lang="en-US" sz="1800" spc="-1" strike="noStrike">
              <a:solidFill>
                <a:srgbClr val="2e2e2f"/>
              </a:solidFill>
              <a:uFill>
                <a:solidFill>
                  <a:srgbClr val="ffffff"/>
                </a:solidFill>
              </a:uFill>
              <a:latin typeface="Calibri Light"/>
            </a:endParaRPr>
          </a:p>
          <a:p>
            <a:pPr lvl="3" marL="1600200" indent="-228240">
              <a:lnSpc>
                <a:spcPct val="100000"/>
              </a:lnSpc>
              <a:buClr>
                <a:srgbClr val="aededa"/>
              </a:buClr>
              <a:buFont typeface="Arial"/>
              <a:buChar char="•"/>
            </a:pPr>
            <a:r>
              <a:rPr b="0" lang="en-US" sz="1200" spc="-1" strike="noStrike">
                <a:solidFill>
                  <a:srgbClr val="2e2e2f"/>
                </a:solidFill>
                <a:uFill>
                  <a:solidFill>
                    <a:srgbClr val="ffffff"/>
                  </a:solidFill>
                </a:uFill>
                <a:latin typeface="Calibri Light"/>
              </a:rPr>
              <a:t>Fourth level</a:t>
            </a:r>
            <a:endParaRPr b="0" lang="en-US" sz="1800" spc="-1" strike="noStrike">
              <a:solidFill>
                <a:srgbClr val="2e2e2f"/>
              </a:solidFill>
              <a:uFill>
                <a:solidFill>
                  <a:srgbClr val="ffffff"/>
                </a:solidFill>
              </a:uFill>
              <a:latin typeface="Calibri Light"/>
            </a:endParaRPr>
          </a:p>
          <a:p>
            <a:pPr lvl="4" marL="2057400" indent="-228240">
              <a:lnSpc>
                <a:spcPct val="100000"/>
              </a:lnSpc>
              <a:buClr>
                <a:srgbClr val="aededa"/>
              </a:buClr>
              <a:buFont typeface="Arial"/>
              <a:buChar char="•"/>
            </a:pPr>
            <a:r>
              <a:rPr b="0" lang="en-US" sz="1200" spc="-1" strike="noStrike">
                <a:solidFill>
                  <a:srgbClr val="2e2e2f"/>
                </a:solidFill>
                <a:uFill>
                  <a:solidFill>
                    <a:srgbClr val="ffffff"/>
                  </a:solidFill>
                </a:uFill>
                <a:latin typeface="Calibri Light"/>
              </a:rPr>
              <a:t>Fifth level</a:t>
            </a:r>
            <a:endParaRPr b="0" lang="en-US" sz="1800" spc="-1" strike="noStrike">
              <a:solidFill>
                <a:srgbClr val="2e2e2f"/>
              </a:solidFill>
              <a:uFill>
                <a:solidFill>
                  <a:srgbClr val="ffffff"/>
                </a:solidFill>
              </a:uFill>
              <a:latin typeface="Calibri Light"/>
            </a:endParaRPr>
          </a:p>
        </p:txBody>
      </p:sp>
      <p:sp>
        <p:nvSpPr>
          <p:cNvPr id="43" name="Line 6"/>
          <p:cNvSpPr/>
          <p:nvPr/>
        </p:nvSpPr>
        <p:spPr>
          <a:xfrm>
            <a:off x="8416080" y="1423800"/>
            <a:ext cx="360" cy="4646160"/>
          </a:xfrm>
          <a:prstGeom prst="line">
            <a:avLst/>
          </a:prstGeom>
          <a:ln w="31680">
            <a:solidFill>
              <a:srgbClr val="aededa"/>
            </a:solidFill>
          </a:ln>
        </p:spPr>
        <p:style>
          <a:lnRef idx="1">
            <a:schemeClr val="accent1"/>
          </a:lnRef>
          <a:fillRef idx="0">
            <a:schemeClr val="accent1"/>
          </a:fillRef>
          <a:effectRef idx="0">
            <a:schemeClr val="accent1"/>
          </a:effectRef>
          <a:fontRef idx="minor"/>
        </p:style>
      </p:sp>
      <p:sp>
        <p:nvSpPr>
          <p:cNvPr id="44" name="PlaceHolder 7"/>
          <p:cNvSpPr>
            <a:spLocks noGrp="1"/>
          </p:cNvSpPr>
          <p:nvPr>
            <p:ph type="body"/>
          </p:nvPr>
        </p:nvSpPr>
        <p:spPr>
          <a:xfrm>
            <a:off x="8676000" y="2057040"/>
            <a:ext cx="3241080" cy="498960"/>
          </a:xfrm>
          <a:prstGeom prst="rect">
            <a:avLst/>
          </a:prstGeom>
        </p:spPr>
        <p:txBody>
          <a:bodyPr lIns="90000" rIns="90000" tIns="45000" bIns="45000" anchor="b"/>
          <a:p>
            <a:pPr marL="432000" indent="-324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Click to edit the outline text format</a:t>
            </a:r>
            <a:endParaRPr b="0" lang="en-US" sz="24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2400" spc="-1" strike="noStrike">
                <a:solidFill>
                  <a:srgbClr val="2e2e2f"/>
                </a:solidFill>
                <a:uFill>
                  <a:solidFill>
                    <a:srgbClr val="ffffff"/>
                  </a:solidFill>
                </a:uFill>
                <a:latin typeface="Calibri"/>
              </a:rPr>
              <a:t>Second Outline Level</a:t>
            </a:r>
            <a:endParaRPr b="0" lang="en-US" sz="24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Third Outline Level</a:t>
            </a:r>
            <a:endParaRPr b="0" lang="en-US" sz="24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2400" spc="-1" strike="noStrike">
                <a:solidFill>
                  <a:srgbClr val="2e2e2f"/>
                </a:solidFill>
                <a:uFill>
                  <a:solidFill>
                    <a:srgbClr val="ffffff"/>
                  </a:solidFill>
                </a:uFill>
                <a:latin typeface="Calibri"/>
              </a:rPr>
              <a:t>Fourth Outline Level</a:t>
            </a:r>
            <a:endParaRPr b="0" lang="en-US" sz="24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Fifth Outline Level</a:t>
            </a:r>
            <a:endParaRPr b="0" lang="en-US" sz="24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Sixth Outline Level</a:t>
            </a:r>
            <a:endParaRPr b="0" lang="en-US" sz="2400" spc="-1" strike="noStrike">
              <a:solidFill>
                <a:srgbClr val="2e2e2f"/>
              </a:solidFill>
              <a:uFill>
                <a:solidFill>
                  <a:srgbClr val="ffffff"/>
                </a:solidFill>
              </a:uFill>
              <a:latin typeface="Calibri Light"/>
            </a:endParaRPr>
          </a:p>
          <a:p>
            <a:pPr algn="ctr">
              <a:lnSpc>
                <a:spcPct val="100000"/>
              </a:lnSpc>
            </a:pPr>
            <a:r>
              <a:rPr b="0" lang="en-US" sz="2400" spc="-1" strike="noStrike">
                <a:solidFill>
                  <a:srgbClr val="2e2e2f"/>
                </a:solidFill>
                <a:uFill>
                  <a:solidFill>
                    <a:srgbClr val="ffffff"/>
                  </a:solidFill>
                </a:uFill>
                <a:latin typeface="Calibri"/>
              </a:rPr>
              <a:t>Seventh Outline LevelContent 2</a:t>
            </a:r>
            <a:endParaRPr b="0" lang="en-US" sz="2400" spc="-1" strike="noStrike">
              <a:solidFill>
                <a:srgbClr val="2e2e2f"/>
              </a:solidFill>
              <a:uFill>
                <a:solidFill>
                  <a:srgbClr val="ffffff"/>
                </a:solidFill>
              </a:uFill>
              <a:latin typeface="Calibri Light"/>
            </a:endParaRPr>
          </a:p>
        </p:txBody>
      </p:sp>
      <p:sp>
        <p:nvSpPr>
          <p:cNvPr id="45" name="PlaceHolder 8"/>
          <p:cNvSpPr>
            <a:spLocks noGrp="1"/>
          </p:cNvSpPr>
          <p:nvPr>
            <p:ph type="body"/>
          </p:nvPr>
        </p:nvSpPr>
        <p:spPr>
          <a:xfrm>
            <a:off x="8676000" y="2678760"/>
            <a:ext cx="3241080" cy="2790360"/>
          </a:xfrm>
          <a:prstGeom prst="rect">
            <a:avLst/>
          </a:prstGeom>
        </p:spPr>
        <p:txBody>
          <a:bodyPr lIns="90000" rIns="90000" tIns="45000" bIns="45000"/>
          <a:p>
            <a:pPr marL="432000" indent="-324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Click to edit the outline text format</a:t>
            </a:r>
            <a:endParaRPr b="0" lang="en-US" sz="18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Second Outline Level</a:t>
            </a:r>
            <a:endParaRPr b="0" lang="en-US" sz="18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Third Outline Level</a:t>
            </a:r>
            <a:endParaRPr b="0" lang="en-US" sz="18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Fourth Outline Level</a:t>
            </a:r>
            <a:endParaRPr b="0" lang="en-US" sz="18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Fifth Outline Level</a:t>
            </a:r>
            <a:endParaRPr b="0" lang="en-US" sz="18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Sixth Outline Level</a:t>
            </a:r>
            <a:endParaRPr b="0" lang="en-US" sz="1800" spc="-1" strike="noStrike">
              <a:solidFill>
                <a:srgbClr val="2e2e2f"/>
              </a:solidFill>
              <a:uFill>
                <a:solidFill>
                  <a:srgbClr val="ffffff"/>
                </a:solidFill>
              </a:uFill>
              <a:latin typeface="Calibri Light"/>
            </a:endParaRPr>
          </a:p>
          <a:p>
            <a:pPr marL="228600" indent="-228240">
              <a:lnSpc>
                <a:spcPct val="100000"/>
              </a:lnSpc>
              <a:buClr>
                <a:srgbClr val="aededa"/>
              </a:buClr>
              <a:buFont typeface="Arial"/>
              <a:buChar char="•"/>
            </a:pPr>
            <a:r>
              <a:rPr b="0" lang="en-US" sz="1800" spc="-1" strike="noStrike">
                <a:solidFill>
                  <a:srgbClr val="2e2e2f"/>
                </a:solidFill>
                <a:uFill>
                  <a:solidFill>
                    <a:srgbClr val="ffffff"/>
                  </a:solidFill>
                </a:uFill>
                <a:latin typeface="Calibri Light"/>
              </a:rPr>
              <a:t>Seventh Outline LevelEdit Master text styles</a:t>
            </a:r>
            <a:endParaRPr b="0" lang="en-US" sz="1800" spc="-1" strike="noStrike">
              <a:solidFill>
                <a:srgbClr val="2e2e2f"/>
              </a:solidFill>
              <a:uFill>
                <a:solidFill>
                  <a:srgbClr val="ffffff"/>
                </a:solidFill>
              </a:uFill>
              <a:latin typeface="Calibri Light"/>
            </a:endParaRPr>
          </a:p>
          <a:p>
            <a:pPr lvl="1" marL="685800" indent="-228240">
              <a:lnSpc>
                <a:spcPct val="100000"/>
              </a:lnSpc>
              <a:buClr>
                <a:srgbClr val="aededa"/>
              </a:buClr>
              <a:buFont typeface="Arial"/>
              <a:buChar char="•"/>
            </a:pPr>
            <a:r>
              <a:rPr b="0" lang="en-US" sz="1600" spc="-1" strike="noStrike">
                <a:solidFill>
                  <a:srgbClr val="2e2e2f"/>
                </a:solidFill>
                <a:uFill>
                  <a:solidFill>
                    <a:srgbClr val="ffffff"/>
                  </a:solidFill>
                </a:uFill>
                <a:latin typeface="Calibri Light"/>
              </a:rPr>
              <a:t>Second level</a:t>
            </a:r>
            <a:endParaRPr b="0" lang="en-US" sz="1800" spc="-1" strike="noStrike">
              <a:solidFill>
                <a:srgbClr val="2e2e2f"/>
              </a:solidFill>
              <a:uFill>
                <a:solidFill>
                  <a:srgbClr val="ffffff"/>
                </a:solidFill>
              </a:uFill>
              <a:latin typeface="Calibri Light"/>
            </a:endParaRPr>
          </a:p>
          <a:p>
            <a:pPr lvl="2" marL="1143000" indent="-228240">
              <a:lnSpc>
                <a:spcPct val="100000"/>
              </a:lnSpc>
              <a:buClr>
                <a:srgbClr val="aededa"/>
              </a:buClr>
              <a:buFont typeface="Arial"/>
              <a:buChar char="•"/>
            </a:pPr>
            <a:r>
              <a:rPr b="0" lang="en-US" sz="1400" spc="-1" strike="noStrike">
                <a:solidFill>
                  <a:srgbClr val="2e2e2f"/>
                </a:solidFill>
                <a:uFill>
                  <a:solidFill>
                    <a:srgbClr val="ffffff"/>
                  </a:solidFill>
                </a:uFill>
                <a:latin typeface="Calibri Light"/>
              </a:rPr>
              <a:t>Third level</a:t>
            </a:r>
            <a:endParaRPr b="0" lang="en-US" sz="1800" spc="-1" strike="noStrike">
              <a:solidFill>
                <a:srgbClr val="2e2e2f"/>
              </a:solidFill>
              <a:uFill>
                <a:solidFill>
                  <a:srgbClr val="ffffff"/>
                </a:solidFill>
              </a:uFill>
              <a:latin typeface="Calibri Light"/>
            </a:endParaRPr>
          </a:p>
          <a:p>
            <a:pPr lvl="3" marL="1600200" indent="-228240">
              <a:lnSpc>
                <a:spcPct val="100000"/>
              </a:lnSpc>
              <a:buClr>
                <a:srgbClr val="aededa"/>
              </a:buClr>
              <a:buFont typeface="Arial"/>
              <a:buChar char="•"/>
            </a:pPr>
            <a:r>
              <a:rPr b="0" lang="en-US" sz="1200" spc="-1" strike="noStrike">
                <a:solidFill>
                  <a:srgbClr val="2e2e2f"/>
                </a:solidFill>
                <a:uFill>
                  <a:solidFill>
                    <a:srgbClr val="ffffff"/>
                  </a:solidFill>
                </a:uFill>
                <a:latin typeface="Calibri Light"/>
              </a:rPr>
              <a:t>Fourth level</a:t>
            </a:r>
            <a:endParaRPr b="0" lang="en-US" sz="1800" spc="-1" strike="noStrike">
              <a:solidFill>
                <a:srgbClr val="2e2e2f"/>
              </a:solidFill>
              <a:uFill>
                <a:solidFill>
                  <a:srgbClr val="ffffff"/>
                </a:solidFill>
              </a:uFill>
              <a:latin typeface="Calibri Light"/>
            </a:endParaRPr>
          </a:p>
          <a:p>
            <a:pPr lvl="4" marL="2057400" indent="-228240">
              <a:lnSpc>
                <a:spcPct val="100000"/>
              </a:lnSpc>
              <a:buClr>
                <a:srgbClr val="aededa"/>
              </a:buClr>
              <a:buFont typeface="Arial"/>
              <a:buChar char="•"/>
            </a:pPr>
            <a:r>
              <a:rPr b="0" lang="en-US" sz="1200" spc="-1" strike="noStrike">
                <a:solidFill>
                  <a:srgbClr val="2e2e2f"/>
                </a:solidFill>
                <a:uFill>
                  <a:solidFill>
                    <a:srgbClr val="ffffff"/>
                  </a:solidFill>
                </a:uFill>
                <a:latin typeface="Calibri Light"/>
              </a:rPr>
              <a:t>Fifth level</a:t>
            </a:r>
            <a:endParaRPr b="0" lang="en-US" sz="1800" spc="-1" strike="noStrike">
              <a:solidFill>
                <a:srgbClr val="2e2e2f"/>
              </a:solidFill>
              <a:uFill>
                <a:solidFill>
                  <a:srgbClr val="ffffff"/>
                </a:solidFill>
              </a:uFill>
              <a:latin typeface="Calibri Light"/>
            </a:endParaRPr>
          </a:p>
        </p:txBody>
      </p:sp>
      <p:sp>
        <p:nvSpPr>
          <p:cNvPr id="46" name="CustomShape 9"/>
          <p:cNvSpPr/>
          <p:nvPr/>
        </p:nvSpPr>
        <p:spPr>
          <a:xfrm>
            <a:off x="7280280" y="6563880"/>
            <a:ext cx="2253960" cy="3330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800" spc="-1" strike="noStrike">
                <a:solidFill>
                  <a:srgbClr val="b1b1b1"/>
                </a:solidFill>
                <a:uFill>
                  <a:solidFill>
                    <a:srgbClr val="ffffff"/>
                  </a:solidFill>
                </a:uFill>
                <a:latin typeface="Calibri"/>
              </a:rPr>
              <a:t>Candid Partners Proprietary &amp; Confidential</a:t>
            </a:r>
            <a:endParaRPr b="0" lang="en-US" sz="1800" spc="-1" strike="noStrike">
              <a:solidFill>
                <a:srgbClr val="000000"/>
              </a:solidFill>
              <a:uFill>
                <a:solidFill>
                  <a:srgbClr val="ffffff"/>
                </a:solidFill>
              </a:uFill>
              <a:latin typeface="Arial"/>
            </a:endParaRPr>
          </a:p>
        </p:txBody>
      </p:sp>
      <p:pic>
        <p:nvPicPr>
          <p:cNvPr id="47" name="Picture 24" descr=""/>
          <p:cNvPicPr/>
          <p:nvPr/>
        </p:nvPicPr>
        <p:blipFill>
          <a:blip r:embed="rId2"/>
          <a:stretch/>
        </p:blipFill>
        <p:spPr>
          <a:xfrm>
            <a:off x="4929120" y="6602760"/>
            <a:ext cx="554760" cy="137520"/>
          </a:xfrm>
          <a:prstGeom prst="rect">
            <a:avLst/>
          </a:prstGeom>
          <a:ln>
            <a:noFill/>
          </a:ln>
        </p:spPr>
      </p:pic>
      <p:sp>
        <p:nvSpPr>
          <p:cNvPr id="48" name="CustomShape 10"/>
          <p:cNvSpPr/>
          <p:nvPr/>
        </p:nvSpPr>
        <p:spPr>
          <a:xfrm>
            <a:off x="11331000" y="6587280"/>
            <a:ext cx="586080" cy="168120"/>
          </a:xfrm>
          <a:prstGeom prst="rect">
            <a:avLst/>
          </a:prstGeom>
          <a:noFill/>
          <a:ln>
            <a:noFill/>
          </a:ln>
        </p:spPr>
        <p:style>
          <a:lnRef idx="0"/>
          <a:fillRef idx="0"/>
          <a:effectRef idx="0"/>
          <a:fontRef idx="minor"/>
        </p:style>
        <p:txBody>
          <a:bodyPr lIns="0" rIns="0" tIns="0" bIns="0" anchor="ctr"/>
          <a:p>
            <a:pPr algn="r">
              <a:lnSpc>
                <a:spcPct val="100000"/>
              </a:lnSpc>
            </a:pPr>
            <a:fld id="{4B9EBE68-AE66-4A11-A3F9-DFB34E4820F6}" type="slidenum">
              <a:rPr b="0" lang="en-US" sz="1100" spc="-1" strike="noStrike">
                <a:solidFill>
                  <a:srgbClr val="bb9d5a"/>
                </a:solidFill>
                <a:uFill>
                  <a:solidFill>
                    <a:srgbClr val="ffffff"/>
                  </a:solidFill>
                </a:uFill>
                <a:latin typeface="Calibri Light"/>
              </a:rPr>
              <a:t>1</a:t>
            </a:fld>
            <a:endParaRPr b="0" lang="en-US" sz="1800" spc="-1" strike="noStrike">
              <a:solidFill>
                <a:srgbClr val="000000"/>
              </a:solidFill>
              <a:uFill>
                <a:solidFill>
                  <a:srgbClr val="ffffff"/>
                </a:solidFill>
              </a:uFill>
              <a:latin typeface="Arial"/>
            </a:endParaRPr>
          </a:p>
        </p:txBody>
      </p:sp>
      <p:sp>
        <p:nvSpPr>
          <p:cNvPr id="49" name="Line 11"/>
          <p:cNvSpPr/>
          <p:nvPr/>
        </p:nvSpPr>
        <p:spPr>
          <a:xfrm>
            <a:off x="4654440" y="6464520"/>
            <a:ext cx="7537320" cy="360"/>
          </a:xfrm>
          <a:prstGeom prst="line">
            <a:avLst/>
          </a:prstGeom>
          <a:ln>
            <a:solidFill>
              <a:srgbClr val="bb9d5a"/>
            </a:solidFill>
          </a:ln>
        </p:spPr>
        <p:style>
          <a:lnRef idx="1">
            <a:schemeClr val="accent1"/>
          </a:lnRef>
          <a:fillRef idx="0">
            <a:schemeClr val="accent1"/>
          </a:fillRef>
          <a:effectRef idx="0">
            <a:schemeClr val="accent1"/>
          </a:effectRef>
          <a:fontRef idx="minor"/>
        </p:style>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4" name="CustomShape 1"/>
          <p:cNvSpPr/>
          <p:nvPr/>
        </p:nvSpPr>
        <p:spPr>
          <a:xfrm>
            <a:off x="0" y="0"/>
            <a:ext cx="837720" cy="68576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85" name="PlaceHolder 2"/>
          <p:cNvSpPr>
            <a:spLocks noGrp="1"/>
          </p:cNvSpPr>
          <p:nvPr>
            <p:ph type="title"/>
          </p:nvPr>
        </p:nvSpPr>
        <p:spPr>
          <a:xfrm>
            <a:off x="1257480" y="-17640"/>
            <a:ext cx="10659600" cy="1235160"/>
          </a:xfrm>
          <a:prstGeom prst="rect">
            <a:avLst/>
          </a:prstGeom>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Add Slide Title</a:t>
            </a:r>
            <a:endParaRPr b="0" lang="en-US" sz="1800" spc="-1" strike="noStrike">
              <a:solidFill>
                <a:srgbClr val="2e2e2f"/>
              </a:solidFill>
              <a:uFill>
                <a:solidFill>
                  <a:srgbClr val="ffffff"/>
                </a:solidFill>
              </a:uFill>
              <a:latin typeface="Calibri Light"/>
            </a:endParaRPr>
          </a:p>
        </p:txBody>
      </p:sp>
      <p:sp>
        <p:nvSpPr>
          <p:cNvPr id="86" name="PlaceHolder 3"/>
          <p:cNvSpPr>
            <a:spLocks noGrp="1"/>
          </p:cNvSpPr>
          <p:nvPr>
            <p:ph type="body"/>
          </p:nvPr>
        </p:nvSpPr>
        <p:spPr>
          <a:xfrm>
            <a:off x="1744560" y="2130480"/>
            <a:ext cx="4161960" cy="498960"/>
          </a:xfrm>
          <a:prstGeom prst="rect">
            <a:avLst/>
          </a:prstGeom>
        </p:spPr>
        <p:txBody>
          <a:bodyPr lIns="90000" rIns="90000" tIns="45000" bIns="45000" anchor="b"/>
          <a:p>
            <a:pPr marL="432000" indent="-324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Click to edit the outline text format</a:t>
            </a:r>
            <a:endParaRPr b="0" lang="en-US" sz="24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2400" spc="-1" strike="noStrike">
                <a:solidFill>
                  <a:srgbClr val="2e2e2f"/>
                </a:solidFill>
                <a:uFill>
                  <a:solidFill>
                    <a:srgbClr val="ffffff"/>
                  </a:solidFill>
                </a:uFill>
                <a:latin typeface="Calibri"/>
              </a:rPr>
              <a:t>Second Outline Level</a:t>
            </a:r>
            <a:endParaRPr b="0" lang="en-US" sz="24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Third Outline Level</a:t>
            </a:r>
            <a:endParaRPr b="0" lang="en-US" sz="24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2400" spc="-1" strike="noStrike">
                <a:solidFill>
                  <a:srgbClr val="2e2e2f"/>
                </a:solidFill>
                <a:uFill>
                  <a:solidFill>
                    <a:srgbClr val="ffffff"/>
                  </a:solidFill>
                </a:uFill>
                <a:latin typeface="Calibri"/>
              </a:rPr>
              <a:t>Fourth Outline Level</a:t>
            </a:r>
            <a:endParaRPr b="0" lang="en-US" sz="24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Fifth Outline Level</a:t>
            </a:r>
            <a:endParaRPr b="0" lang="en-US" sz="24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Sixth Outline Level</a:t>
            </a:r>
            <a:endParaRPr b="0" lang="en-US" sz="2400" spc="-1" strike="noStrike">
              <a:solidFill>
                <a:srgbClr val="2e2e2f"/>
              </a:solidFill>
              <a:uFill>
                <a:solidFill>
                  <a:srgbClr val="ffffff"/>
                </a:solidFill>
              </a:uFill>
              <a:latin typeface="Calibri Light"/>
            </a:endParaRPr>
          </a:p>
          <a:p>
            <a:pPr algn="ctr">
              <a:lnSpc>
                <a:spcPct val="100000"/>
              </a:lnSpc>
            </a:pPr>
            <a:r>
              <a:rPr b="0" lang="en-US" sz="2400" spc="-1" strike="noStrike">
                <a:solidFill>
                  <a:srgbClr val="2e2e2f"/>
                </a:solidFill>
                <a:uFill>
                  <a:solidFill>
                    <a:srgbClr val="ffffff"/>
                  </a:solidFill>
                </a:uFill>
                <a:latin typeface="Calibri"/>
              </a:rPr>
              <a:t>Seventh Outline LevelContent 1</a:t>
            </a:r>
            <a:endParaRPr b="0" lang="en-US" sz="2400" spc="-1" strike="noStrike">
              <a:solidFill>
                <a:srgbClr val="2e2e2f"/>
              </a:solidFill>
              <a:uFill>
                <a:solidFill>
                  <a:srgbClr val="ffffff"/>
                </a:solidFill>
              </a:uFill>
              <a:latin typeface="Calibri Light"/>
            </a:endParaRPr>
          </a:p>
        </p:txBody>
      </p:sp>
      <p:sp>
        <p:nvSpPr>
          <p:cNvPr id="87" name="PlaceHolder 4"/>
          <p:cNvSpPr>
            <a:spLocks noGrp="1"/>
          </p:cNvSpPr>
          <p:nvPr>
            <p:ph type="body"/>
          </p:nvPr>
        </p:nvSpPr>
        <p:spPr>
          <a:xfrm>
            <a:off x="1744560" y="2752200"/>
            <a:ext cx="4161960" cy="2790360"/>
          </a:xfrm>
          <a:prstGeom prst="rect">
            <a:avLst/>
          </a:prstGeom>
        </p:spPr>
        <p:txBody>
          <a:bodyPr lIns="90000" rIns="90000" tIns="45000" bIns="45000"/>
          <a:p>
            <a:pPr marL="432000" indent="-324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Click to edit the outline text format</a:t>
            </a:r>
            <a:endParaRPr b="0" lang="en-US" sz="18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Second Outline Level</a:t>
            </a:r>
            <a:endParaRPr b="0" lang="en-US" sz="18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Third Outline Level</a:t>
            </a:r>
            <a:endParaRPr b="0" lang="en-US" sz="18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Fourth Outline Level</a:t>
            </a:r>
            <a:endParaRPr b="0" lang="en-US" sz="18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Fifth Outline Level</a:t>
            </a:r>
            <a:endParaRPr b="0" lang="en-US" sz="18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Sixth Outline Level</a:t>
            </a:r>
            <a:endParaRPr b="0" lang="en-US" sz="1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Seventh Outline LevelLorem ipsum dolor sit amet, consectetur adipiscing elit.</a:t>
            </a:r>
            <a:endParaRPr b="0" lang="en-US" sz="18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1600" spc="-1" strike="noStrike">
                <a:solidFill>
                  <a:srgbClr val="2e2e2f"/>
                </a:solidFill>
                <a:uFill>
                  <a:solidFill>
                    <a:srgbClr val="ffffff"/>
                  </a:solidFill>
                </a:uFill>
                <a:latin typeface="Calibri Light"/>
              </a:rPr>
              <a:t>Praesent cursus posuere lectus eu vestibulum.</a:t>
            </a:r>
            <a:endParaRPr b="0" lang="en-US" sz="1800" spc="-1" strike="noStrike">
              <a:solidFill>
                <a:srgbClr val="2e2e2f"/>
              </a:solidFill>
              <a:uFill>
                <a:solidFill>
                  <a:srgbClr val="ffffff"/>
                </a:solidFill>
              </a:uFill>
              <a:latin typeface="Calibri Light"/>
            </a:endParaRPr>
          </a:p>
          <a:p>
            <a:pPr lvl="2" marL="1143000" indent="-228240">
              <a:lnSpc>
                <a:spcPct val="100000"/>
              </a:lnSpc>
              <a:buClr>
                <a:srgbClr val="7b0165"/>
              </a:buClr>
              <a:buFont typeface="Arial"/>
              <a:buChar char="•"/>
            </a:pPr>
            <a:r>
              <a:rPr b="0" lang="en-US" sz="1400" spc="-1" strike="noStrike">
                <a:solidFill>
                  <a:srgbClr val="2e2e2f"/>
                </a:solidFill>
                <a:uFill>
                  <a:solidFill>
                    <a:srgbClr val="ffffff"/>
                  </a:solidFill>
                </a:uFill>
                <a:latin typeface="Calibri Light"/>
              </a:rPr>
              <a:t>Nullam in diam dolor.</a:t>
            </a:r>
            <a:endParaRPr b="0" lang="en-US" sz="1800" spc="-1" strike="noStrike">
              <a:solidFill>
                <a:srgbClr val="2e2e2f"/>
              </a:solidFill>
              <a:uFill>
                <a:solidFill>
                  <a:srgbClr val="ffffff"/>
                </a:solidFill>
              </a:uFill>
              <a:latin typeface="Calibri Light"/>
            </a:endParaRPr>
          </a:p>
          <a:p>
            <a:pPr lvl="3" marL="1600200" indent="-228240">
              <a:lnSpc>
                <a:spcPct val="100000"/>
              </a:lnSpc>
              <a:buClr>
                <a:srgbClr val="7b0165"/>
              </a:buClr>
              <a:buFont typeface="Arial"/>
              <a:buChar char="•"/>
            </a:pPr>
            <a:r>
              <a:rPr b="0" lang="en-US" sz="1200" spc="-1" strike="noStrike">
                <a:solidFill>
                  <a:srgbClr val="2e2e2f"/>
                </a:solidFill>
                <a:uFill>
                  <a:solidFill>
                    <a:srgbClr val="ffffff"/>
                  </a:solidFill>
                </a:uFill>
                <a:latin typeface="Calibri Light"/>
              </a:rPr>
              <a:t>Aliquam enim neque, iaculis at nunc ut, porttitor tempus nibh.</a:t>
            </a:r>
            <a:endParaRPr b="0" lang="en-US" sz="1800" spc="-1" strike="noStrike">
              <a:solidFill>
                <a:srgbClr val="2e2e2f"/>
              </a:solidFill>
              <a:uFill>
                <a:solidFill>
                  <a:srgbClr val="ffffff"/>
                </a:solidFill>
              </a:uFill>
              <a:latin typeface="Calibri Light"/>
            </a:endParaRPr>
          </a:p>
          <a:p>
            <a:pPr lvl="4" marL="2057400" indent="-228240">
              <a:lnSpc>
                <a:spcPct val="100000"/>
              </a:lnSpc>
              <a:buClr>
                <a:srgbClr val="7b0165"/>
              </a:buClr>
              <a:buFont typeface="Arial"/>
              <a:buChar char="•"/>
            </a:pPr>
            <a:r>
              <a:rPr b="0" lang="en-US" sz="1050" spc="-1" strike="noStrike">
                <a:solidFill>
                  <a:srgbClr val="2e2e2f"/>
                </a:solidFill>
                <a:uFill>
                  <a:solidFill>
                    <a:srgbClr val="ffffff"/>
                  </a:solidFill>
                </a:uFill>
                <a:latin typeface="Calibri Light"/>
              </a:rPr>
              <a:t>Nullam et arcu libero.</a:t>
            </a:r>
            <a:endParaRPr b="0" lang="en-US" sz="1800" spc="-1" strike="noStrike">
              <a:solidFill>
                <a:srgbClr val="2e2e2f"/>
              </a:solidFill>
              <a:uFill>
                <a:solidFill>
                  <a:srgbClr val="ffffff"/>
                </a:solidFill>
              </a:uFill>
              <a:latin typeface="Calibri Light"/>
            </a:endParaRPr>
          </a:p>
        </p:txBody>
      </p:sp>
      <p:sp>
        <p:nvSpPr>
          <p:cNvPr id="88" name="Line 5"/>
          <p:cNvSpPr/>
          <p:nvPr/>
        </p:nvSpPr>
        <p:spPr>
          <a:xfrm>
            <a:off x="6582960" y="1497240"/>
            <a:ext cx="360" cy="4646160"/>
          </a:xfrm>
          <a:prstGeom prst="line">
            <a:avLst/>
          </a:prstGeom>
          <a:ln w="31680">
            <a:solidFill>
              <a:srgbClr val="7b0165"/>
            </a:solidFill>
          </a:ln>
        </p:spPr>
        <p:style>
          <a:lnRef idx="1">
            <a:schemeClr val="accent1"/>
          </a:lnRef>
          <a:fillRef idx="0">
            <a:schemeClr val="accent1"/>
          </a:fillRef>
          <a:effectRef idx="0">
            <a:schemeClr val="accent1"/>
          </a:effectRef>
          <a:fontRef idx="minor"/>
        </p:style>
      </p:sp>
      <p:sp>
        <p:nvSpPr>
          <p:cNvPr id="89" name="PlaceHolder 6"/>
          <p:cNvSpPr>
            <a:spLocks noGrp="1"/>
          </p:cNvSpPr>
          <p:nvPr>
            <p:ph type="body"/>
          </p:nvPr>
        </p:nvSpPr>
        <p:spPr>
          <a:xfrm>
            <a:off x="7259400" y="2130480"/>
            <a:ext cx="4161960" cy="498960"/>
          </a:xfrm>
          <a:prstGeom prst="rect">
            <a:avLst/>
          </a:prstGeom>
        </p:spPr>
        <p:txBody>
          <a:bodyPr lIns="90000" rIns="90000" tIns="45000" bIns="45000" anchor="b"/>
          <a:p>
            <a:pPr marL="432000" indent="-324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Click to edit the outline text format</a:t>
            </a:r>
            <a:endParaRPr b="0" lang="en-US" sz="24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2400" spc="-1" strike="noStrike">
                <a:solidFill>
                  <a:srgbClr val="2e2e2f"/>
                </a:solidFill>
                <a:uFill>
                  <a:solidFill>
                    <a:srgbClr val="ffffff"/>
                  </a:solidFill>
                </a:uFill>
                <a:latin typeface="Calibri"/>
              </a:rPr>
              <a:t>Second Outline Level</a:t>
            </a:r>
            <a:endParaRPr b="0" lang="en-US" sz="24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Third Outline Level</a:t>
            </a:r>
            <a:endParaRPr b="0" lang="en-US" sz="24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2400" spc="-1" strike="noStrike">
                <a:solidFill>
                  <a:srgbClr val="2e2e2f"/>
                </a:solidFill>
                <a:uFill>
                  <a:solidFill>
                    <a:srgbClr val="ffffff"/>
                  </a:solidFill>
                </a:uFill>
                <a:latin typeface="Calibri"/>
              </a:rPr>
              <a:t>Fourth Outline Level</a:t>
            </a:r>
            <a:endParaRPr b="0" lang="en-US" sz="24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Fifth Outline Level</a:t>
            </a:r>
            <a:endParaRPr b="0" lang="en-US" sz="24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2400" spc="-1" strike="noStrike">
                <a:solidFill>
                  <a:srgbClr val="2e2e2f"/>
                </a:solidFill>
                <a:uFill>
                  <a:solidFill>
                    <a:srgbClr val="ffffff"/>
                  </a:solidFill>
                </a:uFill>
                <a:latin typeface="Calibri"/>
              </a:rPr>
              <a:t>Sixth Outline Level</a:t>
            </a:r>
            <a:endParaRPr b="0" lang="en-US" sz="2400" spc="-1" strike="noStrike">
              <a:solidFill>
                <a:srgbClr val="2e2e2f"/>
              </a:solidFill>
              <a:uFill>
                <a:solidFill>
                  <a:srgbClr val="ffffff"/>
                </a:solidFill>
              </a:uFill>
              <a:latin typeface="Calibri Light"/>
            </a:endParaRPr>
          </a:p>
          <a:p>
            <a:pPr algn="ctr">
              <a:lnSpc>
                <a:spcPct val="100000"/>
              </a:lnSpc>
            </a:pPr>
            <a:r>
              <a:rPr b="0" lang="en-US" sz="2400" spc="-1" strike="noStrike">
                <a:solidFill>
                  <a:srgbClr val="2e2e2f"/>
                </a:solidFill>
                <a:uFill>
                  <a:solidFill>
                    <a:srgbClr val="ffffff"/>
                  </a:solidFill>
                </a:uFill>
                <a:latin typeface="Calibri"/>
              </a:rPr>
              <a:t>Seventh Outline LevelContent 2</a:t>
            </a:r>
            <a:endParaRPr b="0" lang="en-US" sz="2400" spc="-1" strike="noStrike">
              <a:solidFill>
                <a:srgbClr val="2e2e2f"/>
              </a:solidFill>
              <a:uFill>
                <a:solidFill>
                  <a:srgbClr val="ffffff"/>
                </a:solidFill>
              </a:uFill>
              <a:latin typeface="Calibri Light"/>
            </a:endParaRPr>
          </a:p>
        </p:txBody>
      </p:sp>
      <p:sp>
        <p:nvSpPr>
          <p:cNvPr id="90" name="CustomShape 7"/>
          <p:cNvSpPr/>
          <p:nvPr/>
        </p:nvSpPr>
        <p:spPr>
          <a:xfrm>
            <a:off x="838080" y="0"/>
            <a:ext cx="171720" cy="68576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91" name="CustomShape 8"/>
          <p:cNvSpPr/>
          <p:nvPr/>
        </p:nvSpPr>
        <p:spPr>
          <a:xfrm>
            <a:off x="1257480" y="6563880"/>
            <a:ext cx="2253960" cy="333000"/>
          </a:xfrm>
          <a:prstGeom prst="rect">
            <a:avLst/>
          </a:prstGeom>
          <a:noFill/>
          <a:ln>
            <a:noFill/>
          </a:ln>
        </p:spPr>
        <p:style>
          <a:lnRef idx="0"/>
          <a:fillRef idx="0"/>
          <a:effectRef idx="0"/>
          <a:fontRef idx="minor"/>
        </p:style>
        <p:txBody>
          <a:bodyPr lIns="90000" rIns="90000" tIns="45000" bIns="45000"/>
          <a:p>
            <a:pPr>
              <a:lnSpc>
                <a:spcPct val="100000"/>
              </a:lnSpc>
            </a:pPr>
            <a:r>
              <a:rPr b="0" lang="en-US" sz="800" spc="-1" strike="noStrike">
                <a:solidFill>
                  <a:srgbClr val="b1b1b1"/>
                </a:solidFill>
                <a:uFill>
                  <a:solidFill>
                    <a:srgbClr val="ffffff"/>
                  </a:solidFill>
                </a:uFill>
                <a:latin typeface="Calibri"/>
              </a:rPr>
              <a:t>Candid Partners Proprietary &amp; Confidential</a:t>
            </a:r>
            <a:endParaRPr b="0" lang="en-US" sz="1800" spc="-1" strike="noStrike">
              <a:solidFill>
                <a:srgbClr val="000000"/>
              </a:solidFill>
              <a:uFill>
                <a:solidFill>
                  <a:srgbClr val="ffffff"/>
                </a:solidFill>
              </a:uFill>
              <a:latin typeface="Arial"/>
            </a:endParaRPr>
          </a:p>
        </p:txBody>
      </p:sp>
      <p:pic>
        <p:nvPicPr>
          <p:cNvPr id="92" name="Picture 17" descr=""/>
          <p:cNvPicPr/>
          <p:nvPr/>
        </p:nvPicPr>
        <p:blipFill>
          <a:blip r:embed="rId2"/>
          <a:stretch/>
        </p:blipFill>
        <p:spPr>
          <a:xfrm>
            <a:off x="5818680" y="6602760"/>
            <a:ext cx="554760" cy="137520"/>
          </a:xfrm>
          <a:prstGeom prst="rect">
            <a:avLst/>
          </a:prstGeom>
          <a:ln>
            <a:noFill/>
          </a:ln>
        </p:spPr>
      </p:pic>
      <p:sp>
        <p:nvSpPr>
          <p:cNvPr id="93" name="CustomShape 9"/>
          <p:cNvSpPr/>
          <p:nvPr/>
        </p:nvSpPr>
        <p:spPr>
          <a:xfrm>
            <a:off x="11331000" y="6587280"/>
            <a:ext cx="586080" cy="168120"/>
          </a:xfrm>
          <a:prstGeom prst="rect">
            <a:avLst/>
          </a:prstGeom>
          <a:noFill/>
          <a:ln>
            <a:noFill/>
          </a:ln>
        </p:spPr>
        <p:style>
          <a:lnRef idx="0"/>
          <a:fillRef idx="0"/>
          <a:effectRef idx="0"/>
          <a:fontRef idx="minor"/>
        </p:style>
        <p:txBody>
          <a:bodyPr lIns="0" rIns="0" tIns="0" bIns="0" anchor="ctr"/>
          <a:p>
            <a:pPr algn="r">
              <a:lnSpc>
                <a:spcPct val="100000"/>
              </a:lnSpc>
            </a:pPr>
            <a:fld id="{324AA295-3887-4740-8304-EF02B09E0B38}" type="slidenum">
              <a:rPr b="0" lang="en-US" sz="1100" spc="-1" strike="noStrike">
                <a:solidFill>
                  <a:srgbClr val="bb9d5a"/>
                </a:solidFill>
                <a:uFill>
                  <a:solidFill>
                    <a:srgbClr val="ffffff"/>
                  </a:solidFill>
                </a:uFill>
                <a:latin typeface="Calibri Light"/>
              </a:rPr>
              <a:t>1</a:t>
            </a:fld>
            <a:endParaRPr b="0" lang="en-US" sz="1800" spc="-1" strike="noStrike">
              <a:solidFill>
                <a:srgbClr val="000000"/>
              </a:solidFill>
              <a:uFill>
                <a:solidFill>
                  <a:srgbClr val="ffffff"/>
                </a:solidFill>
              </a:uFill>
              <a:latin typeface="Arial"/>
            </a:endParaRPr>
          </a:p>
        </p:txBody>
      </p:sp>
      <p:sp>
        <p:nvSpPr>
          <p:cNvPr id="94" name="Line 10"/>
          <p:cNvSpPr/>
          <p:nvPr/>
        </p:nvSpPr>
        <p:spPr>
          <a:xfrm>
            <a:off x="1010160" y="6464520"/>
            <a:ext cx="11181600" cy="360"/>
          </a:xfrm>
          <a:prstGeom prst="line">
            <a:avLst/>
          </a:prstGeom>
          <a:ln>
            <a:solidFill>
              <a:srgbClr val="bb9d5a"/>
            </a:solidFill>
          </a:ln>
        </p:spPr>
        <p:style>
          <a:lnRef idx="1">
            <a:schemeClr val="accent1"/>
          </a:lnRef>
          <a:fillRef idx="0">
            <a:schemeClr val="accent1"/>
          </a:fillRef>
          <a:effectRef idx="0">
            <a:schemeClr val="accent1"/>
          </a:effectRef>
          <a:fontRef idx="minor"/>
        </p:style>
      </p:sp>
      <p:sp>
        <p:nvSpPr>
          <p:cNvPr id="95" name="PlaceHolder 11"/>
          <p:cNvSpPr>
            <a:spLocks noGrp="1"/>
          </p:cNvSpPr>
          <p:nvPr>
            <p:ph type="body"/>
          </p:nvPr>
        </p:nvSpPr>
        <p:spPr>
          <a:xfrm>
            <a:off x="7252560" y="2751480"/>
            <a:ext cx="4161960" cy="2790360"/>
          </a:xfrm>
          <a:prstGeom prst="rect">
            <a:avLst/>
          </a:prstGeom>
        </p:spPr>
        <p:txBody>
          <a:bodyPr lIns="90000" rIns="90000" tIns="45000" bIns="45000"/>
          <a:p>
            <a:pPr marL="432000" indent="-324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Click to edit the outline text format</a:t>
            </a:r>
            <a:endParaRPr b="0" lang="en-US" sz="18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Second Outline Level</a:t>
            </a:r>
            <a:endParaRPr b="0" lang="en-US" sz="18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Third Outline Level</a:t>
            </a:r>
            <a:endParaRPr b="0" lang="en-US" sz="18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Fourth Outline Level</a:t>
            </a:r>
            <a:endParaRPr b="0" lang="en-US" sz="18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Fifth Outline Level</a:t>
            </a:r>
            <a:endParaRPr b="0" lang="en-US" sz="18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Sixth Outline Level</a:t>
            </a:r>
            <a:endParaRPr b="0" lang="en-US" sz="1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Seventh Outline LevelLorem ipsum dolor sit amet, consectetur adipiscing elit.</a:t>
            </a:r>
            <a:endParaRPr b="0" lang="en-US" sz="18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1600" spc="-1" strike="noStrike">
                <a:solidFill>
                  <a:srgbClr val="2e2e2f"/>
                </a:solidFill>
                <a:uFill>
                  <a:solidFill>
                    <a:srgbClr val="ffffff"/>
                  </a:solidFill>
                </a:uFill>
                <a:latin typeface="Calibri Light"/>
              </a:rPr>
              <a:t>Praesent cursus posuere lectus eu vestibulum.</a:t>
            </a:r>
            <a:endParaRPr b="0" lang="en-US" sz="1800" spc="-1" strike="noStrike">
              <a:solidFill>
                <a:srgbClr val="2e2e2f"/>
              </a:solidFill>
              <a:uFill>
                <a:solidFill>
                  <a:srgbClr val="ffffff"/>
                </a:solidFill>
              </a:uFill>
              <a:latin typeface="Calibri Light"/>
            </a:endParaRPr>
          </a:p>
          <a:p>
            <a:pPr lvl="2" marL="1143000" indent="-228240">
              <a:lnSpc>
                <a:spcPct val="100000"/>
              </a:lnSpc>
              <a:buClr>
                <a:srgbClr val="7b0165"/>
              </a:buClr>
              <a:buFont typeface="Arial"/>
              <a:buChar char="•"/>
            </a:pPr>
            <a:r>
              <a:rPr b="0" lang="en-US" sz="1400" spc="-1" strike="noStrike">
                <a:solidFill>
                  <a:srgbClr val="2e2e2f"/>
                </a:solidFill>
                <a:uFill>
                  <a:solidFill>
                    <a:srgbClr val="ffffff"/>
                  </a:solidFill>
                </a:uFill>
                <a:latin typeface="Calibri Light"/>
              </a:rPr>
              <a:t>Nullam in diam dolor.</a:t>
            </a:r>
            <a:endParaRPr b="0" lang="en-US" sz="1800" spc="-1" strike="noStrike">
              <a:solidFill>
                <a:srgbClr val="2e2e2f"/>
              </a:solidFill>
              <a:uFill>
                <a:solidFill>
                  <a:srgbClr val="ffffff"/>
                </a:solidFill>
              </a:uFill>
              <a:latin typeface="Calibri Light"/>
            </a:endParaRPr>
          </a:p>
          <a:p>
            <a:pPr lvl="3" marL="1600200" indent="-228240">
              <a:lnSpc>
                <a:spcPct val="100000"/>
              </a:lnSpc>
              <a:buClr>
                <a:srgbClr val="7b0165"/>
              </a:buClr>
              <a:buFont typeface="Arial"/>
              <a:buChar char="•"/>
            </a:pPr>
            <a:r>
              <a:rPr b="0" lang="en-US" sz="1200" spc="-1" strike="noStrike">
                <a:solidFill>
                  <a:srgbClr val="2e2e2f"/>
                </a:solidFill>
                <a:uFill>
                  <a:solidFill>
                    <a:srgbClr val="ffffff"/>
                  </a:solidFill>
                </a:uFill>
                <a:latin typeface="Calibri Light"/>
              </a:rPr>
              <a:t>Aliquam enim neque, iaculis at nunc ut, porttitor tempus nibh.</a:t>
            </a:r>
            <a:endParaRPr b="0" lang="en-US" sz="1800" spc="-1" strike="noStrike">
              <a:solidFill>
                <a:srgbClr val="2e2e2f"/>
              </a:solidFill>
              <a:uFill>
                <a:solidFill>
                  <a:srgbClr val="ffffff"/>
                </a:solidFill>
              </a:uFill>
              <a:latin typeface="Calibri Light"/>
            </a:endParaRPr>
          </a:p>
          <a:p>
            <a:pPr lvl="4" marL="2057400" indent="-228240">
              <a:lnSpc>
                <a:spcPct val="100000"/>
              </a:lnSpc>
              <a:buClr>
                <a:srgbClr val="7b0165"/>
              </a:buClr>
              <a:buFont typeface="Arial"/>
              <a:buChar char="•"/>
            </a:pPr>
            <a:r>
              <a:rPr b="0" lang="en-US" sz="1050" spc="-1" strike="noStrike">
                <a:solidFill>
                  <a:srgbClr val="2e2e2f"/>
                </a:solidFill>
                <a:uFill>
                  <a:solidFill>
                    <a:srgbClr val="ffffff"/>
                  </a:solidFill>
                </a:uFill>
                <a:latin typeface="Calibri Light"/>
              </a:rPr>
              <a:t>Nullam et arcu libero.</a:t>
            </a:r>
            <a:endParaRPr b="0" lang="en-US" sz="1800" spc="-1" strike="noStrike">
              <a:solidFill>
                <a:srgbClr val="2e2e2f"/>
              </a:solidFill>
              <a:uFill>
                <a:solidFill>
                  <a:srgbClr val="ffffff"/>
                </a:solidFill>
              </a:uFill>
              <a:latin typeface="Calibri Light"/>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130" name="CustomShape 1"/>
          <p:cNvSpPr/>
          <p:nvPr/>
        </p:nvSpPr>
        <p:spPr>
          <a:xfrm>
            <a:off x="0" y="0"/>
            <a:ext cx="12191760" cy="6857640"/>
          </a:xfrm>
          <a:prstGeom prst="rect">
            <a:avLst/>
          </a:prstGeom>
          <a:gradFill>
            <a:gsLst>
              <a:gs pos="0">
                <a:schemeClr val="accent4"/>
              </a:gs>
              <a:gs pos="29000">
                <a:schemeClr val="accent1">
                  <a:alpha val="50000"/>
                </a:schemeClr>
              </a:gs>
              <a:gs pos="75000">
                <a:schemeClr val="accent1">
                  <a:alpha val="90000"/>
                </a:schemeClr>
              </a:gs>
              <a:gs pos="100000">
                <a:schemeClr val="accent4"/>
              </a:gs>
            </a:gsLst>
            <a:lin ang="5400000"/>
          </a:gradFill>
          <a:ln>
            <a:noFill/>
          </a:ln>
        </p:spPr>
        <p:style>
          <a:lnRef idx="2">
            <a:schemeClr val="accent1">
              <a:shade val="50000"/>
            </a:schemeClr>
          </a:lnRef>
          <a:fillRef idx="1">
            <a:schemeClr val="accent1"/>
          </a:fillRef>
          <a:effectRef idx="0">
            <a:schemeClr val="accent1"/>
          </a:effectRef>
          <a:fontRef idx="minor"/>
        </p:style>
      </p:sp>
      <p:sp>
        <p:nvSpPr>
          <p:cNvPr id="131" name="PlaceHolder 2"/>
          <p:cNvSpPr>
            <a:spLocks noGrp="1"/>
          </p:cNvSpPr>
          <p:nvPr>
            <p:ph type="title"/>
          </p:nvPr>
        </p:nvSpPr>
        <p:spPr>
          <a:xfrm>
            <a:off x="838080" y="2766240"/>
            <a:ext cx="10515240" cy="1325160"/>
          </a:xfrm>
          <a:prstGeom prst="rect">
            <a:avLst/>
          </a:prstGeom>
        </p:spPr>
        <p:txBody>
          <a:bodyPr lIns="90000" rIns="90000" tIns="45000" bIns="45000" anchor="ctr"/>
          <a:p>
            <a:pPr algn="ctr">
              <a:lnSpc>
                <a:spcPct val="100000"/>
              </a:lnSpc>
            </a:pPr>
            <a:r>
              <a:rPr b="0" lang="en-US" sz="4400" spc="-1" strike="noStrike">
                <a:solidFill>
                  <a:srgbClr val="ffffff"/>
                </a:solidFill>
                <a:uFill>
                  <a:solidFill>
                    <a:srgbClr val="ffffff"/>
                  </a:solidFill>
                </a:uFill>
                <a:latin typeface="Calibri"/>
              </a:rPr>
              <a:t>Add Slide Title</a:t>
            </a:r>
            <a:endParaRPr b="0" lang="en-US" sz="1800" spc="-1" strike="noStrike">
              <a:solidFill>
                <a:srgbClr val="2e2e2f"/>
              </a:solidFill>
              <a:uFill>
                <a:solidFill>
                  <a:srgbClr val="ffffff"/>
                </a:solidFill>
              </a:uFill>
              <a:latin typeface="Calibri"/>
            </a:endParaRPr>
          </a:p>
        </p:txBody>
      </p:sp>
      <p:pic>
        <p:nvPicPr>
          <p:cNvPr id="132" name="Picture 3" descr=""/>
          <p:cNvPicPr/>
          <p:nvPr/>
        </p:nvPicPr>
        <p:blipFill>
          <a:blip r:embed="rId3"/>
          <a:stretch/>
        </p:blipFill>
        <p:spPr>
          <a:xfrm>
            <a:off x="5716080" y="6374520"/>
            <a:ext cx="759240" cy="188280"/>
          </a:xfrm>
          <a:prstGeom prst="rect">
            <a:avLst/>
          </a:prstGeom>
          <a:ln>
            <a:noFill/>
          </a:ln>
          <a:effectLst>
            <a:outerShdw algn="tl" blurRad="25400" dir="2700000" dist="12700" rotWithShape="0">
              <a:srgbClr val="000000">
                <a:alpha val="5000"/>
              </a:srgbClr>
            </a:outerShdw>
          </a:effectLst>
        </p:spPr>
      </p:pic>
      <p:sp>
        <p:nvSpPr>
          <p:cNvPr id="133" name="PlaceHolder 3"/>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US" sz="2800" spc="-1" strike="noStrike">
                <a:solidFill>
                  <a:srgbClr val="2e2e2f"/>
                </a:solidFill>
                <a:uFill>
                  <a:solidFill>
                    <a:srgbClr val="ffffff"/>
                  </a:solidFill>
                </a:uFill>
                <a:latin typeface="Calibri"/>
              </a:rPr>
              <a:t>Click to edit the outline text format</a:t>
            </a:r>
            <a:endParaRPr b="0" lang="en-US" sz="2800" spc="-1" strike="noStrike">
              <a:solidFill>
                <a:srgbClr val="2e2e2f"/>
              </a:solidFill>
              <a:uFill>
                <a:solidFill>
                  <a:srgbClr val="ffffff"/>
                </a:solidFill>
              </a:uFill>
              <a:latin typeface="Calibri"/>
            </a:endParaRPr>
          </a:p>
          <a:p>
            <a:pPr lvl="1" marL="864000" indent="-324000">
              <a:buClr>
                <a:srgbClr val="000000"/>
              </a:buClr>
              <a:buSzPct val="75000"/>
              <a:buFont typeface="Symbol" charset="2"/>
              <a:buChar char=""/>
            </a:pPr>
            <a:r>
              <a:rPr b="0" lang="en-US" sz="2000" spc="-1" strike="noStrike">
                <a:solidFill>
                  <a:srgbClr val="2e2e2f"/>
                </a:solidFill>
                <a:uFill>
                  <a:solidFill>
                    <a:srgbClr val="ffffff"/>
                  </a:solidFill>
                </a:uFill>
                <a:latin typeface="Calibri"/>
              </a:rPr>
              <a:t>Second Outline Level</a:t>
            </a:r>
            <a:endParaRPr b="0" lang="en-US" sz="2000" spc="-1" strike="noStrike">
              <a:solidFill>
                <a:srgbClr val="2e2e2f"/>
              </a:solidFill>
              <a:uFill>
                <a:solidFill>
                  <a:srgbClr val="ffffff"/>
                </a:solidFill>
              </a:uFill>
              <a:latin typeface="Calibri"/>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a:rPr>
              <a:t>Third Outline Level</a:t>
            </a:r>
            <a:endParaRPr b="0" lang="en-US" sz="1800" spc="-1" strike="noStrike">
              <a:solidFill>
                <a:srgbClr val="2e2e2f"/>
              </a:solidFill>
              <a:uFill>
                <a:solidFill>
                  <a:srgbClr val="ffffff"/>
                </a:solidFill>
              </a:uFill>
              <a:latin typeface="Calibri"/>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a:rPr>
              <a:t>Fourth Outline Level</a:t>
            </a:r>
            <a:endParaRPr b="0" lang="en-US" sz="1800" spc="-1" strike="noStrike">
              <a:solidFill>
                <a:srgbClr val="2e2e2f"/>
              </a:solidFill>
              <a:uFill>
                <a:solidFill>
                  <a:srgbClr val="ffffff"/>
                </a:solidFill>
              </a:uFill>
              <a:latin typeface="Calibri"/>
            </a:endParaRPr>
          </a:p>
          <a:p>
            <a:pPr lvl="4" marL="2160000" indent="-216000">
              <a:buClr>
                <a:srgbClr val="000000"/>
              </a:buClr>
              <a:buSzPct val="45000"/>
              <a:buFont typeface="Wingdings" charset="2"/>
              <a:buChar char=""/>
            </a:pPr>
            <a:r>
              <a:rPr b="0" lang="en-US" sz="2000" spc="-1" strike="noStrike">
                <a:solidFill>
                  <a:srgbClr val="2e2e2f"/>
                </a:solidFill>
                <a:uFill>
                  <a:solidFill>
                    <a:srgbClr val="ffffff"/>
                  </a:solidFill>
                </a:uFill>
                <a:latin typeface="Calibri"/>
              </a:rPr>
              <a:t>Fifth Outline Level</a:t>
            </a:r>
            <a:endParaRPr b="0" lang="en-US" sz="2000" spc="-1" strike="noStrike">
              <a:solidFill>
                <a:srgbClr val="2e2e2f"/>
              </a:solidFill>
              <a:uFill>
                <a:solidFill>
                  <a:srgbClr val="ffffff"/>
                </a:solidFill>
              </a:uFill>
              <a:latin typeface="Calibri"/>
            </a:endParaRPr>
          </a:p>
          <a:p>
            <a:pPr lvl="5" marL="2592000" indent="-216000">
              <a:buClr>
                <a:srgbClr val="000000"/>
              </a:buClr>
              <a:buSzPct val="45000"/>
              <a:buFont typeface="Wingdings" charset="2"/>
              <a:buChar char=""/>
            </a:pPr>
            <a:r>
              <a:rPr b="0" lang="en-US" sz="2000" spc="-1" strike="noStrike">
                <a:solidFill>
                  <a:srgbClr val="2e2e2f"/>
                </a:solidFill>
                <a:uFill>
                  <a:solidFill>
                    <a:srgbClr val="ffffff"/>
                  </a:solidFill>
                </a:uFill>
                <a:latin typeface="Calibri"/>
              </a:rPr>
              <a:t>Sixth Outline Level</a:t>
            </a:r>
            <a:endParaRPr b="0" lang="en-US" sz="2000" spc="-1" strike="noStrike">
              <a:solidFill>
                <a:srgbClr val="2e2e2f"/>
              </a:solidFill>
              <a:uFill>
                <a:solidFill>
                  <a:srgbClr val="ffffff"/>
                </a:solidFill>
              </a:uFill>
              <a:latin typeface="Calibri"/>
            </a:endParaRPr>
          </a:p>
          <a:p>
            <a:pPr lvl="6" marL="3024000" indent="-216000">
              <a:buClr>
                <a:srgbClr val="000000"/>
              </a:buClr>
              <a:buSzPct val="45000"/>
              <a:buFont typeface="Wingdings" charset="2"/>
              <a:buChar char=""/>
            </a:pPr>
            <a:r>
              <a:rPr b="0" lang="en-US" sz="2000" spc="-1" strike="noStrike">
                <a:solidFill>
                  <a:srgbClr val="2e2e2f"/>
                </a:solidFill>
                <a:uFill>
                  <a:solidFill>
                    <a:srgbClr val="ffffff"/>
                  </a:solidFill>
                </a:uFill>
                <a:latin typeface="Calibri"/>
              </a:rPr>
              <a:t>Seventh Outline Level</a:t>
            </a:r>
            <a:endParaRPr b="0" lang="en-US" sz="2000" spc="-1" strike="noStrike">
              <a:solidFill>
                <a:srgbClr val="2e2e2f"/>
              </a:solidFill>
              <a:uFill>
                <a:solidFill>
                  <a:srgbClr val="ffffff"/>
                </a:solidFill>
              </a:uFill>
              <a:latin typeface="Calibri"/>
            </a:endParaRPr>
          </a:p>
        </p:txBody>
      </p:sp>
    </p:spTree>
  </p:cSld>
  <p:clrMap bg1="lt1" bg2="lt2" tx1="dk1" tx2="dk2" accent1="accent1" accent2="accent2" accent3="accent3" accent4="accent4" accent5="accent5" accent6="accent6" hlink="hlink" folHlink="folHlink"/>
  <p:sldLayoutIdLst>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8" name="CustomShape 1"/>
          <p:cNvSpPr/>
          <p:nvPr/>
        </p:nvSpPr>
        <p:spPr>
          <a:xfrm>
            <a:off x="0" y="0"/>
            <a:ext cx="837720" cy="68576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169" name="PlaceHolder 2"/>
          <p:cNvSpPr>
            <a:spLocks noGrp="1"/>
          </p:cNvSpPr>
          <p:nvPr>
            <p:ph type="title"/>
          </p:nvPr>
        </p:nvSpPr>
        <p:spPr>
          <a:xfrm>
            <a:off x="1257480" y="-17640"/>
            <a:ext cx="10659600" cy="1235160"/>
          </a:xfrm>
          <a:prstGeom prst="rect">
            <a:avLst/>
          </a:prstGeom>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Add Slide Title</a:t>
            </a:r>
            <a:endParaRPr b="0" lang="en-US" sz="1800" spc="-1" strike="noStrike">
              <a:solidFill>
                <a:srgbClr val="2e2e2f"/>
              </a:solidFill>
              <a:uFill>
                <a:solidFill>
                  <a:srgbClr val="ffffff"/>
                </a:solidFill>
              </a:uFill>
              <a:latin typeface="Calibri Light"/>
            </a:endParaRPr>
          </a:p>
        </p:txBody>
      </p:sp>
      <p:sp>
        <p:nvSpPr>
          <p:cNvPr id="170" name="PlaceHolder 3"/>
          <p:cNvSpPr>
            <a:spLocks noGrp="1"/>
          </p:cNvSpPr>
          <p:nvPr>
            <p:ph type="body"/>
          </p:nvPr>
        </p:nvSpPr>
        <p:spPr>
          <a:xfrm>
            <a:off x="1257120" y="1333440"/>
            <a:ext cx="10659600" cy="4952520"/>
          </a:xfrm>
          <a:prstGeom prst="rect">
            <a:avLst/>
          </a:prstGeom>
        </p:spPr>
        <p:txBody>
          <a:bodyPr lIns="90000" rIns="90000" tIns="45000" bIns="45000"/>
          <a:p>
            <a:pPr marL="432000" indent="-324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Click to edit the outline text format</a:t>
            </a:r>
            <a:endParaRPr b="0" lang="en-US" sz="18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Second Outline Level</a:t>
            </a:r>
            <a:endParaRPr b="0" lang="en-US" sz="18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Third Outline Level</a:t>
            </a:r>
            <a:endParaRPr b="0" lang="en-US" sz="18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Fourth Outline Level</a:t>
            </a:r>
            <a:endParaRPr b="0" lang="en-US" sz="18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Fifth Outline Level</a:t>
            </a:r>
            <a:endParaRPr b="0" lang="en-US" sz="18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Sixth Outline Level</a:t>
            </a:r>
            <a:endParaRPr b="0" lang="en-US" sz="1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Seventh Outline LevelEdit Master text styles</a:t>
            </a:r>
            <a:endParaRPr b="0" lang="en-US" sz="18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1400" spc="-1" strike="noStrike">
                <a:solidFill>
                  <a:srgbClr val="2e2e2f"/>
                </a:solidFill>
                <a:uFill>
                  <a:solidFill>
                    <a:srgbClr val="ffffff"/>
                  </a:solidFill>
                </a:uFill>
                <a:latin typeface="Calibri Light"/>
              </a:rPr>
              <a:t>Second level</a:t>
            </a:r>
            <a:endParaRPr b="0" lang="en-US" sz="1800" spc="-1" strike="noStrike">
              <a:solidFill>
                <a:srgbClr val="2e2e2f"/>
              </a:solidFill>
              <a:uFill>
                <a:solidFill>
                  <a:srgbClr val="ffffff"/>
                </a:solidFill>
              </a:uFill>
              <a:latin typeface="Calibri Light"/>
            </a:endParaRPr>
          </a:p>
          <a:p>
            <a:pPr lvl="2" marL="1143000" indent="-228240">
              <a:lnSpc>
                <a:spcPct val="100000"/>
              </a:lnSpc>
              <a:buClr>
                <a:srgbClr val="7b0165"/>
              </a:buClr>
              <a:buFont typeface="Arial"/>
              <a:buChar char="•"/>
            </a:pPr>
            <a:r>
              <a:rPr b="0" lang="en-US" sz="1200" spc="-1" strike="noStrike">
                <a:solidFill>
                  <a:srgbClr val="2e2e2f"/>
                </a:solidFill>
                <a:uFill>
                  <a:solidFill>
                    <a:srgbClr val="ffffff"/>
                  </a:solidFill>
                </a:uFill>
                <a:latin typeface="Calibri Light"/>
              </a:rPr>
              <a:t>Third level</a:t>
            </a:r>
            <a:endParaRPr b="0" lang="en-US" sz="1800" spc="-1" strike="noStrike">
              <a:solidFill>
                <a:srgbClr val="2e2e2f"/>
              </a:solidFill>
              <a:uFill>
                <a:solidFill>
                  <a:srgbClr val="ffffff"/>
                </a:solidFill>
              </a:uFill>
              <a:latin typeface="Calibri Light"/>
            </a:endParaRPr>
          </a:p>
          <a:p>
            <a:pPr lvl="3" marL="1600200" indent="-228240">
              <a:lnSpc>
                <a:spcPct val="100000"/>
              </a:lnSpc>
              <a:buClr>
                <a:srgbClr val="7b0165"/>
              </a:buClr>
              <a:buFont typeface="Arial"/>
              <a:buChar char="•"/>
            </a:pPr>
            <a:r>
              <a:rPr b="0" lang="en-US" sz="1100" spc="-1" strike="noStrike">
                <a:solidFill>
                  <a:srgbClr val="2e2e2f"/>
                </a:solidFill>
                <a:uFill>
                  <a:solidFill>
                    <a:srgbClr val="ffffff"/>
                  </a:solidFill>
                </a:uFill>
                <a:latin typeface="Calibri Light"/>
              </a:rPr>
              <a:t>Fourth level</a:t>
            </a:r>
            <a:endParaRPr b="0" lang="en-US" sz="1800" spc="-1" strike="noStrike">
              <a:solidFill>
                <a:srgbClr val="2e2e2f"/>
              </a:solidFill>
              <a:uFill>
                <a:solidFill>
                  <a:srgbClr val="ffffff"/>
                </a:solidFill>
              </a:uFill>
              <a:latin typeface="Calibri Light"/>
            </a:endParaRPr>
          </a:p>
          <a:p>
            <a:pPr lvl="4" marL="2057400" indent="-228240">
              <a:lnSpc>
                <a:spcPct val="100000"/>
              </a:lnSpc>
              <a:buClr>
                <a:srgbClr val="7b0165"/>
              </a:buClr>
              <a:buFont typeface="Arial"/>
              <a:buChar char="•"/>
            </a:pPr>
            <a:r>
              <a:rPr b="0" lang="en-US" sz="1050" spc="-1" strike="noStrike">
                <a:solidFill>
                  <a:srgbClr val="2e2e2f"/>
                </a:solidFill>
                <a:uFill>
                  <a:solidFill>
                    <a:srgbClr val="ffffff"/>
                  </a:solidFill>
                </a:uFill>
                <a:latin typeface="Calibri Light"/>
              </a:rPr>
              <a:t>Fifth level</a:t>
            </a:r>
            <a:endParaRPr b="0" lang="en-US" sz="1800" spc="-1" strike="noStrike">
              <a:solidFill>
                <a:srgbClr val="2e2e2f"/>
              </a:solidFill>
              <a:uFill>
                <a:solidFill>
                  <a:srgbClr val="ffffff"/>
                </a:solidFill>
              </a:uFill>
              <a:latin typeface="Calibri Light"/>
            </a:endParaRPr>
          </a:p>
        </p:txBody>
      </p:sp>
      <p:sp>
        <p:nvSpPr>
          <p:cNvPr id="171" name="CustomShape 4"/>
          <p:cNvSpPr/>
          <p:nvPr/>
        </p:nvSpPr>
        <p:spPr>
          <a:xfrm>
            <a:off x="838080" y="0"/>
            <a:ext cx="171720" cy="68576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172" name="CustomShape 5"/>
          <p:cNvSpPr/>
          <p:nvPr/>
        </p:nvSpPr>
        <p:spPr>
          <a:xfrm>
            <a:off x="1257480" y="6563880"/>
            <a:ext cx="2253960" cy="333000"/>
          </a:xfrm>
          <a:prstGeom prst="rect">
            <a:avLst/>
          </a:prstGeom>
          <a:noFill/>
          <a:ln>
            <a:noFill/>
          </a:ln>
        </p:spPr>
        <p:style>
          <a:lnRef idx="0"/>
          <a:fillRef idx="0"/>
          <a:effectRef idx="0"/>
          <a:fontRef idx="minor"/>
        </p:style>
        <p:txBody>
          <a:bodyPr lIns="90000" rIns="90000" tIns="45000" bIns="45000"/>
          <a:p>
            <a:pPr>
              <a:lnSpc>
                <a:spcPct val="100000"/>
              </a:lnSpc>
            </a:pPr>
            <a:r>
              <a:rPr b="0" lang="en-US" sz="800" spc="-1" strike="noStrike">
                <a:solidFill>
                  <a:srgbClr val="b1b1b1"/>
                </a:solidFill>
                <a:uFill>
                  <a:solidFill>
                    <a:srgbClr val="ffffff"/>
                  </a:solidFill>
                </a:uFill>
                <a:latin typeface="Calibri"/>
              </a:rPr>
              <a:t>Candid Partners Proprietary &amp; Confidential</a:t>
            </a:r>
            <a:endParaRPr b="0" lang="en-US" sz="1800" spc="-1" strike="noStrike">
              <a:solidFill>
                <a:srgbClr val="000000"/>
              </a:solidFill>
              <a:uFill>
                <a:solidFill>
                  <a:srgbClr val="ffffff"/>
                </a:solidFill>
              </a:uFill>
              <a:latin typeface="Arial"/>
            </a:endParaRPr>
          </a:p>
        </p:txBody>
      </p:sp>
      <p:pic>
        <p:nvPicPr>
          <p:cNvPr id="173" name="Picture 13" descr=""/>
          <p:cNvPicPr/>
          <p:nvPr/>
        </p:nvPicPr>
        <p:blipFill>
          <a:blip r:embed="rId2"/>
          <a:stretch/>
        </p:blipFill>
        <p:spPr>
          <a:xfrm>
            <a:off x="5818680" y="6602760"/>
            <a:ext cx="554760" cy="137520"/>
          </a:xfrm>
          <a:prstGeom prst="rect">
            <a:avLst/>
          </a:prstGeom>
          <a:ln>
            <a:noFill/>
          </a:ln>
        </p:spPr>
      </p:pic>
      <p:sp>
        <p:nvSpPr>
          <p:cNvPr id="174" name="CustomShape 6"/>
          <p:cNvSpPr/>
          <p:nvPr/>
        </p:nvSpPr>
        <p:spPr>
          <a:xfrm>
            <a:off x="11331000" y="6587280"/>
            <a:ext cx="586080" cy="168120"/>
          </a:xfrm>
          <a:prstGeom prst="rect">
            <a:avLst/>
          </a:prstGeom>
          <a:noFill/>
          <a:ln>
            <a:noFill/>
          </a:ln>
        </p:spPr>
        <p:style>
          <a:lnRef idx="0"/>
          <a:fillRef idx="0"/>
          <a:effectRef idx="0"/>
          <a:fontRef idx="minor"/>
        </p:style>
        <p:txBody>
          <a:bodyPr lIns="0" rIns="0" tIns="0" bIns="0" anchor="ctr"/>
          <a:p>
            <a:pPr algn="r">
              <a:lnSpc>
                <a:spcPct val="100000"/>
              </a:lnSpc>
            </a:pPr>
            <a:fld id="{28B69932-4444-45C7-AC4C-8FB8F4F826F6}" type="slidenum">
              <a:rPr b="0" lang="en-US" sz="1100" spc="-1" strike="noStrike">
                <a:solidFill>
                  <a:srgbClr val="bb9d5a"/>
                </a:solidFill>
                <a:uFill>
                  <a:solidFill>
                    <a:srgbClr val="ffffff"/>
                  </a:solidFill>
                </a:uFill>
                <a:latin typeface="Calibri Light"/>
              </a:rPr>
              <a:t>1</a:t>
            </a:fld>
            <a:endParaRPr b="0" lang="en-US" sz="1800" spc="-1" strike="noStrike">
              <a:solidFill>
                <a:srgbClr val="000000"/>
              </a:solidFill>
              <a:uFill>
                <a:solidFill>
                  <a:srgbClr val="ffffff"/>
                </a:solidFill>
              </a:uFill>
              <a:latin typeface="Arial"/>
            </a:endParaRPr>
          </a:p>
        </p:txBody>
      </p:sp>
      <p:sp>
        <p:nvSpPr>
          <p:cNvPr id="175" name="Line 7"/>
          <p:cNvSpPr/>
          <p:nvPr/>
        </p:nvSpPr>
        <p:spPr>
          <a:xfrm>
            <a:off x="1010160" y="6464520"/>
            <a:ext cx="11181600" cy="360"/>
          </a:xfrm>
          <a:prstGeom prst="line">
            <a:avLst/>
          </a:prstGeom>
          <a:ln>
            <a:solidFill>
              <a:srgbClr val="bb9d5a"/>
            </a:solidFill>
          </a:ln>
        </p:spPr>
        <p:style>
          <a:lnRef idx="1">
            <a:schemeClr val="accent1"/>
          </a:lnRef>
          <a:fillRef idx="0">
            <a:schemeClr val="accent1"/>
          </a:fillRef>
          <a:effectRef idx="0">
            <a:schemeClr val="accent1"/>
          </a:effectRef>
          <a:fontRef idx="minor"/>
        </p:style>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0" name="CustomShape 1"/>
          <p:cNvSpPr/>
          <p:nvPr/>
        </p:nvSpPr>
        <p:spPr>
          <a:xfrm>
            <a:off x="0" y="0"/>
            <a:ext cx="837720" cy="68576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211" name="PlaceHolder 2"/>
          <p:cNvSpPr>
            <a:spLocks noGrp="1"/>
          </p:cNvSpPr>
          <p:nvPr>
            <p:ph type="title"/>
          </p:nvPr>
        </p:nvSpPr>
        <p:spPr>
          <a:xfrm>
            <a:off x="1257480" y="-17640"/>
            <a:ext cx="10659600" cy="1235160"/>
          </a:xfrm>
          <a:prstGeom prst="rect">
            <a:avLst/>
          </a:prstGeom>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Add Slide Title</a:t>
            </a:r>
            <a:endParaRPr b="0" lang="en-US" sz="1800" spc="-1" strike="noStrike">
              <a:solidFill>
                <a:srgbClr val="2e2e2f"/>
              </a:solidFill>
              <a:uFill>
                <a:solidFill>
                  <a:srgbClr val="ffffff"/>
                </a:solidFill>
              </a:uFill>
              <a:latin typeface="Calibri Light"/>
            </a:endParaRPr>
          </a:p>
        </p:txBody>
      </p:sp>
      <p:sp>
        <p:nvSpPr>
          <p:cNvPr id="212" name="PlaceHolder 3"/>
          <p:cNvSpPr>
            <a:spLocks noGrp="1"/>
          </p:cNvSpPr>
          <p:nvPr>
            <p:ph type="body"/>
          </p:nvPr>
        </p:nvSpPr>
        <p:spPr>
          <a:xfrm>
            <a:off x="1257480" y="1333440"/>
            <a:ext cx="4489200" cy="815400"/>
          </a:xfrm>
          <a:prstGeom prst="rect">
            <a:avLst/>
          </a:prstGeom>
        </p:spPr>
        <p:txBody>
          <a:bodyPr lIns="90000" rIns="90000" tIns="45000" bIns="45000" anchor="ctr"/>
          <a:p>
            <a:pPr marL="432000" indent="-324000">
              <a:buClr>
                <a:srgbClr val="000000"/>
              </a:buClr>
              <a:buSzPct val="45000"/>
              <a:buFont typeface="Wingdings" charset="2"/>
              <a:buChar char=""/>
            </a:pPr>
            <a:r>
              <a:rPr b="0" lang="en-US" sz="2400" spc="-1" strike="noStrike">
                <a:solidFill>
                  <a:srgbClr val="7b0165"/>
                </a:solidFill>
                <a:uFill>
                  <a:solidFill>
                    <a:srgbClr val="ffffff"/>
                  </a:solidFill>
                </a:uFill>
                <a:latin typeface="Calibri"/>
              </a:rPr>
              <a:t>Click to edit the outline text format</a:t>
            </a:r>
            <a:endParaRPr b="0" lang="en-US" sz="24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2400" spc="-1" strike="noStrike">
                <a:solidFill>
                  <a:srgbClr val="7b0165"/>
                </a:solidFill>
                <a:uFill>
                  <a:solidFill>
                    <a:srgbClr val="ffffff"/>
                  </a:solidFill>
                </a:uFill>
                <a:latin typeface="Calibri"/>
              </a:rPr>
              <a:t>Second Outline Level</a:t>
            </a:r>
            <a:endParaRPr b="0" lang="en-US" sz="24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2400" spc="-1" strike="noStrike">
                <a:solidFill>
                  <a:srgbClr val="7b0165"/>
                </a:solidFill>
                <a:uFill>
                  <a:solidFill>
                    <a:srgbClr val="ffffff"/>
                  </a:solidFill>
                </a:uFill>
                <a:latin typeface="Calibri"/>
              </a:rPr>
              <a:t>Third Outline Level</a:t>
            </a:r>
            <a:endParaRPr b="0" lang="en-US" sz="24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2400" spc="-1" strike="noStrike">
                <a:solidFill>
                  <a:srgbClr val="7b0165"/>
                </a:solidFill>
                <a:uFill>
                  <a:solidFill>
                    <a:srgbClr val="ffffff"/>
                  </a:solidFill>
                </a:uFill>
                <a:latin typeface="Calibri"/>
              </a:rPr>
              <a:t>Fourth Outline Level</a:t>
            </a:r>
            <a:endParaRPr b="0" lang="en-US" sz="24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2400" spc="-1" strike="noStrike">
                <a:solidFill>
                  <a:srgbClr val="7b0165"/>
                </a:solidFill>
                <a:uFill>
                  <a:solidFill>
                    <a:srgbClr val="ffffff"/>
                  </a:solidFill>
                </a:uFill>
                <a:latin typeface="Calibri"/>
              </a:rPr>
              <a:t>Fifth Outline Level</a:t>
            </a:r>
            <a:endParaRPr b="0" lang="en-US" sz="24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2400" spc="-1" strike="noStrike">
                <a:solidFill>
                  <a:srgbClr val="7b0165"/>
                </a:solidFill>
                <a:uFill>
                  <a:solidFill>
                    <a:srgbClr val="ffffff"/>
                  </a:solidFill>
                </a:uFill>
                <a:latin typeface="Calibri"/>
              </a:rPr>
              <a:t>Sixth Outline Level</a:t>
            </a:r>
            <a:endParaRPr b="0" lang="en-US" sz="2400" spc="-1" strike="noStrike">
              <a:solidFill>
                <a:srgbClr val="2e2e2f"/>
              </a:solidFill>
              <a:uFill>
                <a:solidFill>
                  <a:srgbClr val="ffffff"/>
                </a:solidFill>
              </a:uFill>
              <a:latin typeface="Calibri Light"/>
            </a:endParaRPr>
          </a:p>
          <a:p>
            <a:pPr algn="ctr">
              <a:lnSpc>
                <a:spcPct val="100000"/>
              </a:lnSpc>
            </a:pPr>
            <a:r>
              <a:rPr b="0" lang="en-US" sz="2400" spc="-1" strike="noStrike">
                <a:solidFill>
                  <a:srgbClr val="7b0165"/>
                </a:solidFill>
                <a:uFill>
                  <a:solidFill>
                    <a:srgbClr val="ffffff"/>
                  </a:solidFill>
                </a:uFill>
                <a:latin typeface="Calibri"/>
              </a:rPr>
              <a:t>Seventh Outline LevelADD CONTENT TITLE</a:t>
            </a:r>
            <a:endParaRPr b="0" lang="en-US" sz="2400" spc="-1" strike="noStrike">
              <a:solidFill>
                <a:srgbClr val="2e2e2f"/>
              </a:solidFill>
              <a:uFill>
                <a:solidFill>
                  <a:srgbClr val="ffffff"/>
                </a:solidFill>
              </a:uFill>
              <a:latin typeface="Calibri Light"/>
            </a:endParaRPr>
          </a:p>
        </p:txBody>
      </p:sp>
      <p:sp>
        <p:nvSpPr>
          <p:cNvPr id="213" name="PlaceHolder 4"/>
          <p:cNvSpPr>
            <a:spLocks noGrp="1"/>
          </p:cNvSpPr>
          <p:nvPr>
            <p:ph type="body"/>
          </p:nvPr>
        </p:nvSpPr>
        <p:spPr>
          <a:xfrm>
            <a:off x="1257480" y="2149200"/>
            <a:ext cx="4489200" cy="4137120"/>
          </a:xfrm>
          <a:prstGeom prst="rect">
            <a:avLst/>
          </a:prstGeom>
        </p:spPr>
        <p:txBody>
          <a:bodyPr lIns="90000" rIns="90000" tIns="45000" bIns="45000"/>
          <a:p>
            <a:pPr marL="432000" indent="-324000">
              <a:buClr>
                <a:srgbClr val="000000"/>
              </a:buClr>
              <a:buSzPct val="45000"/>
              <a:buFont typeface="Wingdings" charset="2"/>
              <a:buChar char=""/>
            </a:pPr>
            <a:r>
              <a:rPr b="0" lang="en-US" sz="1800" spc="-1" strike="noStrike">
                <a:solidFill>
                  <a:srgbClr val="79726c"/>
                </a:solidFill>
                <a:uFill>
                  <a:solidFill>
                    <a:srgbClr val="ffffff"/>
                  </a:solidFill>
                </a:uFill>
                <a:latin typeface="Calibri Light"/>
              </a:rPr>
              <a:t>Click to edit the outline text format</a:t>
            </a:r>
            <a:endParaRPr b="0" lang="en-US" sz="18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1800" spc="-1" strike="noStrike">
                <a:solidFill>
                  <a:srgbClr val="79726c"/>
                </a:solidFill>
                <a:uFill>
                  <a:solidFill>
                    <a:srgbClr val="ffffff"/>
                  </a:solidFill>
                </a:uFill>
                <a:latin typeface="Calibri Light"/>
              </a:rPr>
              <a:t>Second Outline Level</a:t>
            </a:r>
            <a:endParaRPr b="0" lang="en-US" sz="18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1800" spc="-1" strike="noStrike">
                <a:solidFill>
                  <a:srgbClr val="79726c"/>
                </a:solidFill>
                <a:uFill>
                  <a:solidFill>
                    <a:srgbClr val="ffffff"/>
                  </a:solidFill>
                </a:uFill>
                <a:latin typeface="Calibri Light"/>
              </a:rPr>
              <a:t>Third Outline Level</a:t>
            </a:r>
            <a:endParaRPr b="0" lang="en-US" sz="18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1800" spc="-1" strike="noStrike">
                <a:solidFill>
                  <a:srgbClr val="79726c"/>
                </a:solidFill>
                <a:uFill>
                  <a:solidFill>
                    <a:srgbClr val="ffffff"/>
                  </a:solidFill>
                </a:uFill>
                <a:latin typeface="Calibri Light"/>
              </a:rPr>
              <a:t>Fourth Outline Level</a:t>
            </a:r>
            <a:endParaRPr b="0" lang="en-US" sz="18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1800" spc="-1" strike="noStrike">
                <a:solidFill>
                  <a:srgbClr val="79726c"/>
                </a:solidFill>
                <a:uFill>
                  <a:solidFill>
                    <a:srgbClr val="ffffff"/>
                  </a:solidFill>
                </a:uFill>
                <a:latin typeface="Calibri Light"/>
              </a:rPr>
              <a:t>Fifth Outline Level</a:t>
            </a:r>
            <a:endParaRPr b="0" lang="en-US" sz="18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1800" spc="-1" strike="noStrike">
                <a:solidFill>
                  <a:srgbClr val="79726c"/>
                </a:solidFill>
                <a:uFill>
                  <a:solidFill>
                    <a:srgbClr val="ffffff"/>
                  </a:solidFill>
                </a:uFill>
                <a:latin typeface="Calibri Light"/>
              </a:rPr>
              <a:t>Sixth Outline Level</a:t>
            </a:r>
            <a:endParaRPr b="0" lang="en-US" sz="1800" spc="-1" strike="noStrike">
              <a:solidFill>
                <a:srgbClr val="2e2e2f"/>
              </a:solidFill>
              <a:uFill>
                <a:solidFill>
                  <a:srgbClr val="ffffff"/>
                </a:solidFill>
              </a:uFill>
              <a:latin typeface="Calibri Light"/>
            </a:endParaRPr>
          </a:p>
          <a:p>
            <a:pPr>
              <a:lnSpc>
                <a:spcPct val="100000"/>
              </a:lnSpc>
            </a:pPr>
            <a:r>
              <a:rPr b="0" lang="en-US" sz="1800" spc="-1" strike="noStrike">
                <a:solidFill>
                  <a:srgbClr val="79726c"/>
                </a:solidFill>
                <a:uFill>
                  <a:solidFill>
                    <a:srgbClr val="ffffff"/>
                  </a:solidFill>
                </a:uFill>
                <a:latin typeface="Calibri Light"/>
              </a:rPr>
              <a:t>Seventh Outline LevelAdd Caption</a:t>
            </a:r>
            <a:endParaRPr b="0" lang="en-US" sz="1800" spc="-1" strike="noStrike">
              <a:solidFill>
                <a:srgbClr val="2e2e2f"/>
              </a:solidFill>
              <a:uFill>
                <a:solidFill>
                  <a:srgbClr val="ffffff"/>
                </a:solidFill>
              </a:uFill>
              <a:latin typeface="Calibri Light"/>
            </a:endParaRPr>
          </a:p>
        </p:txBody>
      </p:sp>
      <p:sp>
        <p:nvSpPr>
          <p:cNvPr id="214" name="CustomShape 5"/>
          <p:cNvSpPr/>
          <p:nvPr/>
        </p:nvSpPr>
        <p:spPr>
          <a:xfrm>
            <a:off x="838080" y="0"/>
            <a:ext cx="171720" cy="68576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215" name="CustomShape 6"/>
          <p:cNvSpPr/>
          <p:nvPr/>
        </p:nvSpPr>
        <p:spPr>
          <a:xfrm>
            <a:off x="1257480" y="6563880"/>
            <a:ext cx="2253960" cy="333000"/>
          </a:xfrm>
          <a:prstGeom prst="rect">
            <a:avLst/>
          </a:prstGeom>
          <a:noFill/>
          <a:ln>
            <a:noFill/>
          </a:ln>
        </p:spPr>
        <p:style>
          <a:lnRef idx="0"/>
          <a:fillRef idx="0"/>
          <a:effectRef idx="0"/>
          <a:fontRef idx="minor"/>
        </p:style>
        <p:txBody>
          <a:bodyPr lIns="90000" rIns="90000" tIns="45000" bIns="45000"/>
          <a:p>
            <a:pPr>
              <a:lnSpc>
                <a:spcPct val="100000"/>
              </a:lnSpc>
            </a:pPr>
            <a:r>
              <a:rPr b="0" lang="en-US" sz="800" spc="-1" strike="noStrike">
                <a:solidFill>
                  <a:srgbClr val="b1b1b1"/>
                </a:solidFill>
                <a:uFill>
                  <a:solidFill>
                    <a:srgbClr val="ffffff"/>
                  </a:solidFill>
                </a:uFill>
                <a:latin typeface="Calibri"/>
              </a:rPr>
              <a:t>Candid Partners Proprietary &amp; Confidential</a:t>
            </a:r>
            <a:endParaRPr b="0" lang="en-US" sz="1800" spc="-1" strike="noStrike">
              <a:solidFill>
                <a:srgbClr val="000000"/>
              </a:solidFill>
              <a:uFill>
                <a:solidFill>
                  <a:srgbClr val="ffffff"/>
                </a:solidFill>
              </a:uFill>
              <a:latin typeface="Arial"/>
            </a:endParaRPr>
          </a:p>
        </p:txBody>
      </p:sp>
      <p:pic>
        <p:nvPicPr>
          <p:cNvPr id="216" name="Picture 13" descr=""/>
          <p:cNvPicPr/>
          <p:nvPr/>
        </p:nvPicPr>
        <p:blipFill>
          <a:blip r:embed="rId2"/>
          <a:stretch/>
        </p:blipFill>
        <p:spPr>
          <a:xfrm>
            <a:off x="5818680" y="6602760"/>
            <a:ext cx="554760" cy="137520"/>
          </a:xfrm>
          <a:prstGeom prst="rect">
            <a:avLst/>
          </a:prstGeom>
          <a:ln>
            <a:noFill/>
          </a:ln>
        </p:spPr>
      </p:pic>
      <p:sp>
        <p:nvSpPr>
          <p:cNvPr id="217" name="CustomShape 7"/>
          <p:cNvSpPr/>
          <p:nvPr/>
        </p:nvSpPr>
        <p:spPr>
          <a:xfrm>
            <a:off x="11331000" y="6587280"/>
            <a:ext cx="586080" cy="168120"/>
          </a:xfrm>
          <a:prstGeom prst="rect">
            <a:avLst/>
          </a:prstGeom>
          <a:noFill/>
          <a:ln>
            <a:noFill/>
          </a:ln>
        </p:spPr>
        <p:style>
          <a:lnRef idx="0"/>
          <a:fillRef idx="0"/>
          <a:effectRef idx="0"/>
          <a:fontRef idx="minor"/>
        </p:style>
        <p:txBody>
          <a:bodyPr lIns="0" rIns="0" tIns="0" bIns="0" anchor="ctr"/>
          <a:p>
            <a:pPr algn="r">
              <a:lnSpc>
                <a:spcPct val="100000"/>
              </a:lnSpc>
            </a:pPr>
            <a:fld id="{12E607D7-9362-4BA2-BCEB-A7C737C2AEA7}" type="slidenum">
              <a:rPr b="0" lang="en-US" sz="1100" spc="-1" strike="noStrike">
                <a:solidFill>
                  <a:srgbClr val="bb9d5a"/>
                </a:solidFill>
                <a:uFill>
                  <a:solidFill>
                    <a:srgbClr val="ffffff"/>
                  </a:solidFill>
                </a:uFill>
                <a:latin typeface="Calibri Light"/>
              </a:rPr>
              <a:t>1</a:t>
            </a:fld>
            <a:endParaRPr b="0" lang="en-US" sz="1800" spc="-1" strike="noStrike">
              <a:solidFill>
                <a:srgbClr val="000000"/>
              </a:solidFill>
              <a:uFill>
                <a:solidFill>
                  <a:srgbClr val="ffffff"/>
                </a:solidFill>
              </a:uFill>
              <a:latin typeface="Arial"/>
            </a:endParaRPr>
          </a:p>
        </p:txBody>
      </p:sp>
      <p:sp>
        <p:nvSpPr>
          <p:cNvPr id="218" name="Line 8"/>
          <p:cNvSpPr/>
          <p:nvPr/>
        </p:nvSpPr>
        <p:spPr>
          <a:xfrm>
            <a:off x="1010160" y="6464520"/>
            <a:ext cx="11181600" cy="360"/>
          </a:xfrm>
          <a:prstGeom prst="line">
            <a:avLst/>
          </a:prstGeom>
          <a:ln>
            <a:solidFill>
              <a:srgbClr val="bb9d5a"/>
            </a:solidFill>
          </a:ln>
        </p:spPr>
        <p:style>
          <a:lnRef idx="1">
            <a:schemeClr val="accent1"/>
          </a:lnRef>
          <a:fillRef idx="0">
            <a:schemeClr val="accent1"/>
          </a:fillRef>
          <a:effectRef idx="0">
            <a:schemeClr val="accent1"/>
          </a:effectRef>
          <a:fontRef idx="minor"/>
        </p:style>
      </p:sp>
      <p:sp>
        <p:nvSpPr>
          <p:cNvPr id="219" name="PlaceHolder 9"/>
          <p:cNvSpPr>
            <a:spLocks noGrp="1"/>
          </p:cNvSpPr>
          <p:nvPr>
            <p:ph type="body"/>
          </p:nvPr>
        </p:nvSpPr>
        <p:spPr>
          <a:xfrm>
            <a:off x="6381000" y="1333440"/>
            <a:ext cx="5536080" cy="4952520"/>
          </a:xfrm>
          <a:prstGeom prst="rect">
            <a:avLst/>
          </a:prstGeom>
        </p:spPr>
        <p:txBody>
          <a:bodyPr lIns="90000" rIns="90000" tIns="45000" bIns="45000"/>
          <a:p>
            <a:pPr marL="432000" indent="-324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Click to edit the outline text format</a:t>
            </a:r>
            <a:endParaRPr b="0" lang="en-US" sz="18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Second Outline Level</a:t>
            </a:r>
            <a:endParaRPr b="0" lang="en-US" sz="18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Third Outline Level</a:t>
            </a:r>
            <a:endParaRPr b="0" lang="en-US" sz="18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Fourth Outline Level</a:t>
            </a:r>
            <a:endParaRPr b="0" lang="en-US" sz="18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Fifth Outline Level</a:t>
            </a:r>
            <a:endParaRPr b="0" lang="en-US" sz="18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Sixth Outline Level</a:t>
            </a:r>
            <a:endParaRPr b="0" lang="en-US" sz="1800" spc="-1" strike="noStrike">
              <a:solidFill>
                <a:srgbClr val="2e2e2f"/>
              </a:solidFill>
              <a:uFill>
                <a:solidFill>
                  <a:srgbClr val="ffffff"/>
                </a:solidFill>
              </a:uFill>
              <a:latin typeface="Calibri Light"/>
            </a:endParaRPr>
          </a:p>
          <a:p>
            <a:pPr marL="285840" indent="-285480">
              <a:lnSpc>
                <a:spcPct val="100000"/>
              </a:lnSpc>
              <a:buClr>
                <a:srgbClr val="aededa"/>
              </a:buClr>
              <a:buSzPct val="101000"/>
              <a:buFont typeface="Arial"/>
              <a:buChar char="•"/>
            </a:pPr>
            <a:r>
              <a:rPr b="0" lang="en-US" sz="1800" spc="-1" strike="noStrike">
                <a:solidFill>
                  <a:srgbClr val="2e2e2f"/>
                </a:solidFill>
                <a:uFill>
                  <a:solidFill>
                    <a:srgbClr val="ffffff"/>
                  </a:solidFill>
                </a:uFill>
                <a:latin typeface="Calibri Light"/>
              </a:rPr>
              <a:t>Seventh Outline LevelEdit Master text styles</a:t>
            </a:r>
            <a:endParaRPr b="0" lang="en-US" sz="1800" spc="-1" strike="noStrike">
              <a:solidFill>
                <a:srgbClr val="2e2e2f"/>
              </a:solidFill>
              <a:uFill>
                <a:solidFill>
                  <a:srgbClr val="ffffff"/>
                </a:solidFill>
              </a:uFill>
              <a:latin typeface="Calibri Light"/>
            </a:endParaRPr>
          </a:p>
          <a:p>
            <a:pPr lvl="1" marL="743040" indent="-285480">
              <a:lnSpc>
                <a:spcPct val="100000"/>
              </a:lnSpc>
              <a:buClr>
                <a:srgbClr val="aededa"/>
              </a:buClr>
              <a:buSzPct val="101000"/>
              <a:buFont typeface="Arial"/>
              <a:buChar char="•"/>
            </a:pPr>
            <a:r>
              <a:rPr b="0" lang="en-US" sz="1600" spc="-1" strike="noStrike">
                <a:solidFill>
                  <a:srgbClr val="2e2e2f"/>
                </a:solidFill>
                <a:uFill>
                  <a:solidFill>
                    <a:srgbClr val="ffffff"/>
                  </a:solidFill>
                </a:uFill>
                <a:latin typeface="Calibri Light"/>
              </a:rPr>
              <a:t>Second level</a:t>
            </a:r>
            <a:endParaRPr b="0" lang="en-US" sz="1800" spc="-1" strike="noStrike">
              <a:solidFill>
                <a:srgbClr val="2e2e2f"/>
              </a:solidFill>
              <a:uFill>
                <a:solidFill>
                  <a:srgbClr val="ffffff"/>
                </a:solidFill>
              </a:uFill>
              <a:latin typeface="Calibri Light"/>
            </a:endParaRPr>
          </a:p>
          <a:p>
            <a:pPr lvl="2" marL="1200240" indent="-285480">
              <a:lnSpc>
                <a:spcPct val="100000"/>
              </a:lnSpc>
              <a:buClr>
                <a:srgbClr val="aededa"/>
              </a:buClr>
              <a:buSzPct val="101000"/>
              <a:buFont typeface="Arial"/>
              <a:buChar char="•"/>
            </a:pPr>
            <a:r>
              <a:rPr b="0" lang="en-US" sz="1400" spc="-1" strike="noStrike">
                <a:solidFill>
                  <a:srgbClr val="2e2e2f"/>
                </a:solidFill>
                <a:uFill>
                  <a:solidFill>
                    <a:srgbClr val="ffffff"/>
                  </a:solidFill>
                </a:uFill>
                <a:latin typeface="Calibri Light"/>
              </a:rPr>
              <a:t>Third level</a:t>
            </a:r>
            <a:endParaRPr b="0" lang="en-US" sz="1800" spc="-1" strike="noStrike">
              <a:solidFill>
                <a:srgbClr val="2e2e2f"/>
              </a:solidFill>
              <a:uFill>
                <a:solidFill>
                  <a:srgbClr val="ffffff"/>
                </a:solidFill>
              </a:uFill>
              <a:latin typeface="Calibri Light"/>
            </a:endParaRPr>
          </a:p>
          <a:p>
            <a:pPr lvl="3" marL="1542960" indent="-171000">
              <a:lnSpc>
                <a:spcPct val="100000"/>
              </a:lnSpc>
              <a:buClr>
                <a:srgbClr val="aededa"/>
              </a:buClr>
              <a:buSzPct val="101000"/>
              <a:buFont typeface="Arial"/>
              <a:buChar char="•"/>
            </a:pPr>
            <a:r>
              <a:rPr b="0" lang="en-US" sz="1200" spc="-1" strike="noStrike">
                <a:solidFill>
                  <a:srgbClr val="2e2e2f"/>
                </a:solidFill>
                <a:uFill>
                  <a:solidFill>
                    <a:srgbClr val="ffffff"/>
                  </a:solidFill>
                </a:uFill>
                <a:latin typeface="Calibri Light"/>
              </a:rPr>
              <a:t>Fourth level</a:t>
            </a:r>
            <a:endParaRPr b="0" lang="en-US" sz="1800" spc="-1" strike="noStrike">
              <a:solidFill>
                <a:srgbClr val="2e2e2f"/>
              </a:solidFill>
              <a:uFill>
                <a:solidFill>
                  <a:srgbClr val="ffffff"/>
                </a:solidFill>
              </a:uFill>
              <a:latin typeface="Calibri Light"/>
            </a:endParaRPr>
          </a:p>
          <a:p>
            <a:pPr lvl="4" marL="2000160" indent="-171000">
              <a:lnSpc>
                <a:spcPct val="100000"/>
              </a:lnSpc>
              <a:buClr>
                <a:srgbClr val="aededa"/>
              </a:buClr>
              <a:buSzPct val="101000"/>
              <a:buFont typeface="Arial"/>
              <a:buChar char="•"/>
            </a:pPr>
            <a:r>
              <a:rPr b="0" lang="en-US" sz="1200" spc="-1" strike="noStrike">
                <a:solidFill>
                  <a:srgbClr val="2e2e2f"/>
                </a:solidFill>
                <a:uFill>
                  <a:solidFill>
                    <a:srgbClr val="ffffff"/>
                  </a:solidFill>
                </a:uFill>
                <a:latin typeface="Calibri Light"/>
              </a:rPr>
              <a:t>Fifth level</a:t>
            </a:r>
            <a:endParaRPr b="0" lang="en-US" sz="1800" spc="-1" strike="noStrike">
              <a:solidFill>
                <a:srgbClr val="2e2e2f"/>
              </a:solidFill>
              <a:uFill>
                <a:solidFill>
                  <a:srgbClr val="ffffff"/>
                </a:solidFill>
              </a:uFill>
              <a:latin typeface="Calibri Light"/>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254" name="CustomShape 1"/>
          <p:cNvSpPr/>
          <p:nvPr/>
        </p:nvSpPr>
        <p:spPr>
          <a:xfrm>
            <a:off x="0" y="0"/>
            <a:ext cx="12191760" cy="6857640"/>
          </a:xfrm>
          <a:prstGeom prst="rect">
            <a:avLst/>
          </a:prstGeom>
          <a:gradFill>
            <a:gsLst>
              <a:gs pos="0">
                <a:schemeClr val="accent4"/>
              </a:gs>
              <a:gs pos="29000">
                <a:schemeClr val="accent2">
                  <a:alpha val="50000"/>
                </a:schemeClr>
              </a:gs>
              <a:gs pos="75000">
                <a:schemeClr val="accent2">
                  <a:alpha val="90000"/>
                </a:schemeClr>
              </a:gs>
              <a:gs pos="100000">
                <a:schemeClr val="accent4"/>
              </a:gs>
            </a:gsLst>
            <a:lin ang="5400000"/>
          </a:gradFill>
          <a:ln>
            <a:noFill/>
          </a:ln>
        </p:spPr>
        <p:style>
          <a:lnRef idx="2">
            <a:schemeClr val="accent1">
              <a:shade val="50000"/>
            </a:schemeClr>
          </a:lnRef>
          <a:fillRef idx="1">
            <a:schemeClr val="accent1"/>
          </a:fillRef>
          <a:effectRef idx="0">
            <a:schemeClr val="accent1"/>
          </a:effectRef>
          <a:fontRef idx="minor"/>
        </p:style>
      </p:sp>
      <p:sp>
        <p:nvSpPr>
          <p:cNvPr id="255" name="PlaceHolder 2"/>
          <p:cNvSpPr>
            <a:spLocks noGrp="1"/>
          </p:cNvSpPr>
          <p:nvPr>
            <p:ph type="title"/>
          </p:nvPr>
        </p:nvSpPr>
        <p:spPr>
          <a:xfrm>
            <a:off x="838080" y="2766240"/>
            <a:ext cx="10515240" cy="1325160"/>
          </a:xfrm>
          <a:prstGeom prst="rect">
            <a:avLst/>
          </a:prstGeom>
        </p:spPr>
        <p:txBody>
          <a:bodyPr lIns="90000" rIns="90000" tIns="45000" bIns="45000" anchor="ctr"/>
          <a:p>
            <a:pPr algn="ctr">
              <a:lnSpc>
                <a:spcPct val="100000"/>
              </a:lnSpc>
            </a:pPr>
            <a:r>
              <a:rPr b="0" lang="en-US" sz="4400" spc="-1" strike="noStrike">
                <a:solidFill>
                  <a:srgbClr val="ffffff"/>
                </a:solidFill>
                <a:uFill>
                  <a:solidFill>
                    <a:srgbClr val="ffffff"/>
                  </a:solidFill>
                </a:uFill>
                <a:latin typeface="Calibri"/>
              </a:rPr>
              <a:t>Add Slide Title</a:t>
            </a:r>
            <a:endParaRPr b="0" lang="en-US" sz="1800" spc="-1" strike="noStrike">
              <a:solidFill>
                <a:srgbClr val="2e2e2f"/>
              </a:solidFill>
              <a:uFill>
                <a:solidFill>
                  <a:srgbClr val="ffffff"/>
                </a:solidFill>
              </a:uFill>
              <a:latin typeface="Calibri"/>
            </a:endParaRPr>
          </a:p>
        </p:txBody>
      </p:sp>
      <p:pic>
        <p:nvPicPr>
          <p:cNvPr id="256" name="Picture 3" descr=""/>
          <p:cNvPicPr/>
          <p:nvPr/>
        </p:nvPicPr>
        <p:blipFill>
          <a:blip r:embed="rId3"/>
          <a:stretch/>
        </p:blipFill>
        <p:spPr>
          <a:xfrm>
            <a:off x="5716080" y="6374520"/>
            <a:ext cx="759240" cy="188280"/>
          </a:xfrm>
          <a:prstGeom prst="rect">
            <a:avLst/>
          </a:prstGeom>
          <a:ln>
            <a:noFill/>
          </a:ln>
          <a:effectLst>
            <a:outerShdw algn="tl" blurRad="25400" dir="2700000" dist="12700" rotWithShape="0">
              <a:srgbClr val="000000">
                <a:alpha val="5000"/>
              </a:srgbClr>
            </a:outerShdw>
          </a:effectLst>
        </p:spPr>
      </p:pic>
      <p:sp>
        <p:nvSpPr>
          <p:cNvPr id="257" name="PlaceHolder 3"/>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US" sz="2800" spc="-1" strike="noStrike">
                <a:solidFill>
                  <a:srgbClr val="2e2e2f"/>
                </a:solidFill>
                <a:uFill>
                  <a:solidFill>
                    <a:srgbClr val="ffffff"/>
                  </a:solidFill>
                </a:uFill>
                <a:latin typeface="Calibri"/>
              </a:rPr>
              <a:t>Click to edit the outline text format</a:t>
            </a:r>
            <a:endParaRPr b="0" lang="en-US" sz="2800" spc="-1" strike="noStrike">
              <a:solidFill>
                <a:srgbClr val="2e2e2f"/>
              </a:solidFill>
              <a:uFill>
                <a:solidFill>
                  <a:srgbClr val="ffffff"/>
                </a:solidFill>
              </a:uFill>
              <a:latin typeface="Calibri"/>
            </a:endParaRPr>
          </a:p>
          <a:p>
            <a:pPr lvl="1" marL="864000" indent="-324000">
              <a:buClr>
                <a:srgbClr val="000000"/>
              </a:buClr>
              <a:buSzPct val="75000"/>
              <a:buFont typeface="Symbol" charset="2"/>
              <a:buChar char=""/>
            </a:pPr>
            <a:r>
              <a:rPr b="0" lang="en-US" sz="2000" spc="-1" strike="noStrike">
                <a:solidFill>
                  <a:srgbClr val="2e2e2f"/>
                </a:solidFill>
                <a:uFill>
                  <a:solidFill>
                    <a:srgbClr val="ffffff"/>
                  </a:solidFill>
                </a:uFill>
                <a:latin typeface="Calibri"/>
              </a:rPr>
              <a:t>Second Outline Level</a:t>
            </a:r>
            <a:endParaRPr b="0" lang="en-US" sz="2000" spc="-1" strike="noStrike">
              <a:solidFill>
                <a:srgbClr val="2e2e2f"/>
              </a:solidFill>
              <a:uFill>
                <a:solidFill>
                  <a:srgbClr val="ffffff"/>
                </a:solidFill>
              </a:uFill>
              <a:latin typeface="Calibri"/>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a:rPr>
              <a:t>Third Outline Level</a:t>
            </a:r>
            <a:endParaRPr b="0" lang="en-US" sz="1800" spc="-1" strike="noStrike">
              <a:solidFill>
                <a:srgbClr val="2e2e2f"/>
              </a:solidFill>
              <a:uFill>
                <a:solidFill>
                  <a:srgbClr val="ffffff"/>
                </a:solidFill>
              </a:uFill>
              <a:latin typeface="Calibri"/>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a:rPr>
              <a:t>Fourth Outline Level</a:t>
            </a:r>
            <a:endParaRPr b="0" lang="en-US" sz="1800" spc="-1" strike="noStrike">
              <a:solidFill>
                <a:srgbClr val="2e2e2f"/>
              </a:solidFill>
              <a:uFill>
                <a:solidFill>
                  <a:srgbClr val="ffffff"/>
                </a:solidFill>
              </a:uFill>
              <a:latin typeface="Calibri"/>
            </a:endParaRPr>
          </a:p>
          <a:p>
            <a:pPr lvl="4" marL="2160000" indent="-216000">
              <a:buClr>
                <a:srgbClr val="000000"/>
              </a:buClr>
              <a:buSzPct val="45000"/>
              <a:buFont typeface="Wingdings" charset="2"/>
              <a:buChar char=""/>
            </a:pPr>
            <a:r>
              <a:rPr b="0" lang="en-US" sz="2000" spc="-1" strike="noStrike">
                <a:solidFill>
                  <a:srgbClr val="2e2e2f"/>
                </a:solidFill>
                <a:uFill>
                  <a:solidFill>
                    <a:srgbClr val="ffffff"/>
                  </a:solidFill>
                </a:uFill>
                <a:latin typeface="Calibri"/>
              </a:rPr>
              <a:t>Fifth Outline Level</a:t>
            </a:r>
            <a:endParaRPr b="0" lang="en-US" sz="2000" spc="-1" strike="noStrike">
              <a:solidFill>
                <a:srgbClr val="2e2e2f"/>
              </a:solidFill>
              <a:uFill>
                <a:solidFill>
                  <a:srgbClr val="ffffff"/>
                </a:solidFill>
              </a:uFill>
              <a:latin typeface="Calibri"/>
            </a:endParaRPr>
          </a:p>
          <a:p>
            <a:pPr lvl="5" marL="2592000" indent="-216000">
              <a:buClr>
                <a:srgbClr val="000000"/>
              </a:buClr>
              <a:buSzPct val="45000"/>
              <a:buFont typeface="Wingdings" charset="2"/>
              <a:buChar char=""/>
            </a:pPr>
            <a:r>
              <a:rPr b="0" lang="en-US" sz="2000" spc="-1" strike="noStrike">
                <a:solidFill>
                  <a:srgbClr val="2e2e2f"/>
                </a:solidFill>
                <a:uFill>
                  <a:solidFill>
                    <a:srgbClr val="ffffff"/>
                  </a:solidFill>
                </a:uFill>
                <a:latin typeface="Calibri"/>
              </a:rPr>
              <a:t>Sixth Outline Level</a:t>
            </a:r>
            <a:endParaRPr b="0" lang="en-US" sz="2000" spc="-1" strike="noStrike">
              <a:solidFill>
                <a:srgbClr val="2e2e2f"/>
              </a:solidFill>
              <a:uFill>
                <a:solidFill>
                  <a:srgbClr val="ffffff"/>
                </a:solidFill>
              </a:uFill>
              <a:latin typeface="Calibri"/>
            </a:endParaRPr>
          </a:p>
          <a:p>
            <a:pPr lvl="6" marL="3024000" indent="-216000">
              <a:buClr>
                <a:srgbClr val="000000"/>
              </a:buClr>
              <a:buSzPct val="45000"/>
              <a:buFont typeface="Wingdings" charset="2"/>
              <a:buChar char=""/>
            </a:pPr>
            <a:r>
              <a:rPr b="0" lang="en-US" sz="2000" spc="-1" strike="noStrike">
                <a:solidFill>
                  <a:srgbClr val="2e2e2f"/>
                </a:solidFill>
                <a:uFill>
                  <a:solidFill>
                    <a:srgbClr val="ffffff"/>
                  </a:solidFill>
                </a:uFill>
                <a:latin typeface="Calibri"/>
              </a:rPr>
              <a:t>Seventh Outline Level</a:t>
            </a:r>
            <a:endParaRPr b="0" lang="en-US" sz="2000" spc="-1" strike="noStrike">
              <a:solidFill>
                <a:srgbClr val="2e2e2f"/>
              </a:solidFill>
              <a:uFill>
                <a:solidFill>
                  <a:srgbClr val="ffffff"/>
                </a:solidFill>
              </a:uFill>
              <a:latin typeface="Calibri"/>
            </a:endParaRPr>
          </a:p>
        </p:txBody>
      </p:sp>
    </p:spTree>
  </p:cSld>
  <p:clrMap bg1="lt1" bg2="lt2" tx1="dk1" tx2="dk2" accent1="accent1" accent2="accent2" accent3="accent3" accent4="accent4" accent5="accent5" accent6="accent6" hlink="hlink" folHlink="folHlink"/>
  <p:sldLayoutIdLst>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92" name="PlaceHolder 1"/>
          <p:cNvSpPr>
            <a:spLocks noGrp="1"/>
          </p:cNvSpPr>
          <p:nvPr>
            <p:ph type="body"/>
          </p:nvPr>
        </p:nvSpPr>
        <p:spPr>
          <a:xfrm>
            <a:off x="266760" y="1523880"/>
            <a:ext cx="11658240" cy="4838400"/>
          </a:xfrm>
          <a:prstGeom prst="rect">
            <a:avLst/>
          </a:prstGeom>
        </p:spPr>
        <p:txBody>
          <a:bodyPr lIns="90000" rIns="90000" tIns="45000" bIns="45000"/>
          <a:p>
            <a:pPr marL="432000" indent="-324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Click to edit the outline text format</a:t>
            </a:r>
            <a:endParaRPr b="0" lang="en-US" sz="1800" spc="-1" strike="noStrike">
              <a:solidFill>
                <a:srgbClr val="2e2e2f"/>
              </a:solidFill>
              <a:uFill>
                <a:solidFill>
                  <a:srgbClr val="ffffff"/>
                </a:solidFill>
              </a:uFill>
              <a:latin typeface="Calibri Light"/>
            </a:endParaRPr>
          </a:p>
          <a:p>
            <a:pPr lvl="1" marL="864000" indent="-324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Second Outline Level</a:t>
            </a:r>
            <a:endParaRPr b="0" lang="en-US" sz="1800" spc="-1" strike="noStrike">
              <a:solidFill>
                <a:srgbClr val="2e2e2f"/>
              </a:solidFill>
              <a:uFill>
                <a:solidFill>
                  <a:srgbClr val="ffffff"/>
                </a:solidFill>
              </a:uFill>
              <a:latin typeface="Calibri Light"/>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Third Outline Level</a:t>
            </a:r>
            <a:endParaRPr b="0" lang="en-US" sz="1800" spc="-1" strike="noStrike">
              <a:solidFill>
                <a:srgbClr val="2e2e2f"/>
              </a:solidFill>
              <a:uFill>
                <a:solidFill>
                  <a:srgbClr val="ffffff"/>
                </a:solidFill>
              </a:uFill>
              <a:latin typeface="Calibri Light"/>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Light"/>
              </a:rPr>
              <a:t>Fourth Outline Level</a:t>
            </a:r>
            <a:endParaRPr b="0" lang="en-US" sz="1800" spc="-1" strike="noStrike">
              <a:solidFill>
                <a:srgbClr val="2e2e2f"/>
              </a:solidFill>
              <a:uFill>
                <a:solidFill>
                  <a:srgbClr val="ffffff"/>
                </a:solidFill>
              </a:uFill>
              <a:latin typeface="Calibri Light"/>
            </a:endParaRPr>
          </a:p>
          <a:p>
            <a:pPr lvl="4" marL="2160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Fifth Outline Level</a:t>
            </a:r>
            <a:endParaRPr b="0" lang="en-US" sz="1800" spc="-1" strike="noStrike">
              <a:solidFill>
                <a:srgbClr val="2e2e2f"/>
              </a:solidFill>
              <a:uFill>
                <a:solidFill>
                  <a:srgbClr val="ffffff"/>
                </a:solidFill>
              </a:uFill>
              <a:latin typeface="Calibri Light"/>
            </a:endParaRPr>
          </a:p>
          <a:p>
            <a:pPr lvl="5" marL="2592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Light"/>
              </a:rPr>
              <a:t>Sixth Outline Level</a:t>
            </a:r>
            <a:endParaRPr b="0" lang="en-US" sz="1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Seventh Outline LevelEdit Master text styles</a:t>
            </a:r>
            <a:endParaRPr b="0" lang="en-US" sz="18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1600" spc="-1" strike="noStrike">
                <a:solidFill>
                  <a:srgbClr val="2e2e2f"/>
                </a:solidFill>
                <a:uFill>
                  <a:solidFill>
                    <a:srgbClr val="ffffff"/>
                  </a:solidFill>
                </a:uFill>
                <a:latin typeface="Calibri Light"/>
              </a:rPr>
              <a:t>Second level</a:t>
            </a:r>
            <a:endParaRPr b="0" lang="en-US" sz="1800" spc="-1" strike="noStrike">
              <a:solidFill>
                <a:srgbClr val="2e2e2f"/>
              </a:solidFill>
              <a:uFill>
                <a:solidFill>
                  <a:srgbClr val="ffffff"/>
                </a:solidFill>
              </a:uFill>
              <a:latin typeface="Calibri Light"/>
            </a:endParaRPr>
          </a:p>
          <a:p>
            <a:pPr lvl="2" marL="1143000" indent="-228240">
              <a:lnSpc>
                <a:spcPct val="100000"/>
              </a:lnSpc>
              <a:buClr>
                <a:srgbClr val="7b0165"/>
              </a:buClr>
              <a:buFont typeface="Arial"/>
              <a:buChar char="•"/>
            </a:pPr>
            <a:r>
              <a:rPr b="0" lang="en-US" sz="1400" spc="-1" strike="noStrike">
                <a:solidFill>
                  <a:srgbClr val="2e2e2f"/>
                </a:solidFill>
                <a:uFill>
                  <a:solidFill>
                    <a:srgbClr val="ffffff"/>
                  </a:solidFill>
                </a:uFill>
                <a:latin typeface="Calibri Light"/>
              </a:rPr>
              <a:t>Third level</a:t>
            </a:r>
            <a:endParaRPr b="0" lang="en-US" sz="1800" spc="-1" strike="noStrike">
              <a:solidFill>
                <a:srgbClr val="2e2e2f"/>
              </a:solidFill>
              <a:uFill>
                <a:solidFill>
                  <a:srgbClr val="ffffff"/>
                </a:solidFill>
              </a:uFill>
              <a:latin typeface="Calibri Light"/>
            </a:endParaRPr>
          </a:p>
          <a:p>
            <a:pPr lvl="3" marL="1600200" indent="-228240">
              <a:lnSpc>
                <a:spcPct val="100000"/>
              </a:lnSpc>
              <a:buClr>
                <a:srgbClr val="7b0165"/>
              </a:buClr>
              <a:buFont typeface="Arial"/>
              <a:buChar char="•"/>
            </a:pPr>
            <a:r>
              <a:rPr b="0" lang="en-US" sz="1200" spc="-1" strike="noStrike">
                <a:solidFill>
                  <a:srgbClr val="2e2e2f"/>
                </a:solidFill>
                <a:uFill>
                  <a:solidFill>
                    <a:srgbClr val="ffffff"/>
                  </a:solidFill>
                </a:uFill>
                <a:latin typeface="Calibri Light"/>
              </a:rPr>
              <a:t>Fourth level</a:t>
            </a:r>
            <a:endParaRPr b="0" lang="en-US" sz="1800" spc="-1" strike="noStrike">
              <a:solidFill>
                <a:srgbClr val="2e2e2f"/>
              </a:solidFill>
              <a:uFill>
                <a:solidFill>
                  <a:srgbClr val="ffffff"/>
                </a:solidFill>
              </a:uFill>
              <a:latin typeface="Calibri Light"/>
            </a:endParaRPr>
          </a:p>
          <a:p>
            <a:pPr lvl="4" marL="2057400" indent="-228240">
              <a:lnSpc>
                <a:spcPct val="100000"/>
              </a:lnSpc>
              <a:buClr>
                <a:srgbClr val="7b0165"/>
              </a:buClr>
              <a:buFont typeface="Arial"/>
              <a:buChar char="•"/>
            </a:pPr>
            <a:r>
              <a:rPr b="0" lang="en-US" sz="1200" spc="-1" strike="noStrike">
                <a:solidFill>
                  <a:srgbClr val="2e2e2f"/>
                </a:solidFill>
                <a:uFill>
                  <a:solidFill>
                    <a:srgbClr val="ffffff"/>
                  </a:solidFill>
                </a:uFill>
                <a:latin typeface="Calibri Light"/>
              </a:rPr>
              <a:t>Fifth level</a:t>
            </a:r>
            <a:endParaRPr b="0" lang="en-US" sz="1800" spc="-1" strike="noStrike">
              <a:solidFill>
                <a:srgbClr val="2e2e2f"/>
              </a:solidFill>
              <a:uFill>
                <a:solidFill>
                  <a:srgbClr val="ffffff"/>
                </a:solidFill>
              </a:uFill>
              <a:latin typeface="Calibri Light"/>
            </a:endParaRPr>
          </a:p>
        </p:txBody>
      </p:sp>
      <p:sp>
        <p:nvSpPr>
          <p:cNvPr id="293" name="PlaceHolder 2"/>
          <p:cNvSpPr>
            <a:spLocks noGrp="1"/>
          </p:cNvSpPr>
          <p:nvPr>
            <p:ph type="title"/>
          </p:nvPr>
        </p:nvSpPr>
        <p:spPr>
          <a:xfrm>
            <a:off x="266760" y="-244800"/>
            <a:ext cx="11658240" cy="1235160"/>
          </a:xfrm>
          <a:prstGeom prst="rect">
            <a:avLst/>
          </a:prstGeom>
        </p:spPr>
        <p:txBody>
          <a:bodyPr lIns="90000" rIns="90000" tIns="45000" bIns="45000" anchor="b"/>
          <a:p>
            <a:pPr>
              <a:lnSpc>
                <a:spcPct val="100000"/>
              </a:lnSpc>
            </a:pPr>
            <a:r>
              <a:rPr b="1" lang="en-US" sz="3200" spc="-1" strike="noStrike">
                <a:solidFill>
                  <a:srgbClr val="ffffff"/>
                </a:solidFill>
                <a:uFill>
                  <a:solidFill>
                    <a:srgbClr val="ffffff"/>
                  </a:solidFill>
                </a:uFill>
                <a:latin typeface="Calibri Light"/>
              </a:rPr>
              <a:t>Add Slide Title</a:t>
            </a:r>
            <a:endParaRPr b="0" lang="en-US" sz="1800" spc="-1" strike="noStrike">
              <a:solidFill>
                <a:srgbClr val="2e2e2f"/>
              </a:solidFill>
              <a:uFill>
                <a:solidFill>
                  <a:srgbClr val="ffffff"/>
                </a:solidFill>
              </a:uFill>
              <a:latin typeface="Calibri Light"/>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28" name="CustomShape 1"/>
          <p:cNvSpPr/>
          <p:nvPr/>
        </p:nvSpPr>
        <p:spPr>
          <a:xfrm>
            <a:off x="0" y="0"/>
            <a:ext cx="12191760" cy="3189960"/>
          </a:xfrm>
          <a:prstGeom prst="rect">
            <a:avLst/>
          </a:prstGeom>
          <a:solidFill>
            <a:schemeClr val="accent1">
              <a:alpha val="65000"/>
            </a:schemeClr>
          </a:solidFill>
          <a:ln>
            <a:noFill/>
          </a:ln>
        </p:spPr>
        <p:style>
          <a:lnRef idx="2">
            <a:schemeClr val="accent1">
              <a:shade val="50000"/>
            </a:schemeClr>
          </a:lnRef>
          <a:fillRef idx="1">
            <a:schemeClr val="accent1"/>
          </a:fillRef>
          <a:effectRef idx="0">
            <a:schemeClr val="accent1"/>
          </a:effectRef>
          <a:fontRef idx="minor"/>
        </p:style>
      </p:sp>
      <p:sp>
        <p:nvSpPr>
          <p:cNvPr id="329" name="CustomShape 2"/>
          <p:cNvSpPr/>
          <p:nvPr/>
        </p:nvSpPr>
        <p:spPr>
          <a:xfrm>
            <a:off x="4096080" y="1983240"/>
            <a:ext cx="7556040" cy="1325160"/>
          </a:xfrm>
          <a:prstGeom prst="rect">
            <a:avLst/>
          </a:prstGeom>
          <a:noFill/>
          <a:ln>
            <a:noFill/>
          </a:ln>
        </p:spPr>
        <p:style>
          <a:lnRef idx="0"/>
          <a:fillRef idx="0"/>
          <a:effectRef idx="0"/>
          <a:fontRef idx="minor"/>
        </p:style>
        <p:txBody>
          <a:bodyPr lIns="90000" rIns="90000" tIns="45000" bIns="45000"/>
          <a:p>
            <a:pPr>
              <a:lnSpc>
                <a:spcPct val="90000"/>
              </a:lnSpc>
            </a:pPr>
            <a:r>
              <a:rPr b="1" lang="en-US" sz="8800" spc="-1" strike="noStrike">
                <a:solidFill>
                  <a:srgbClr val="ffffff"/>
                </a:solidFill>
                <a:uFill>
                  <a:solidFill>
                    <a:srgbClr val="ffffff"/>
                  </a:solidFill>
                </a:uFill>
                <a:latin typeface="Calibri"/>
              </a:rPr>
              <a:t>Thank You</a:t>
            </a:r>
            <a:endParaRPr b="0" lang="en-US" sz="1800" spc="-1" strike="noStrike">
              <a:solidFill>
                <a:srgbClr val="000000"/>
              </a:solidFill>
              <a:uFill>
                <a:solidFill>
                  <a:srgbClr val="ffffff"/>
                </a:solidFill>
              </a:uFill>
              <a:latin typeface="Arial"/>
            </a:endParaRPr>
          </a:p>
        </p:txBody>
      </p:sp>
      <p:sp>
        <p:nvSpPr>
          <p:cNvPr id="330" name="CustomShape 3"/>
          <p:cNvSpPr/>
          <p:nvPr/>
        </p:nvSpPr>
        <p:spPr>
          <a:xfrm>
            <a:off x="0" y="3190320"/>
            <a:ext cx="12191760" cy="36673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31" name="PlaceHolder 4"/>
          <p:cNvSpPr>
            <a:spLocks noGrp="1"/>
          </p:cNvSpPr>
          <p:nvPr>
            <p:ph type="body"/>
          </p:nvPr>
        </p:nvSpPr>
        <p:spPr>
          <a:xfrm>
            <a:off x="783720" y="3999960"/>
            <a:ext cx="3312000" cy="2048040"/>
          </a:xfrm>
          <a:prstGeom prst="rect">
            <a:avLst/>
          </a:prstGeom>
        </p:spPr>
        <p:txBody>
          <a:bodyPr lIns="90000" rIns="90000" tIns="45000" bIns="45000"/>
          <a:p>
            <a:pPr marL="432000" indent="-324000">
              <a:buClr>
                <a:srgbClr val="000000"/>
              </a:buClr>
              <a:buSzPct val="45000"/>
              <a:buFont typeface="Wingdings" charset="2"/>
              <a:buChar char=""/>
            </a:pPr>
            <a:r>
              <a:rPr b="0" lang="en-US" sz="1800" spc="-1" strike="noStrike">
                <a:solidFill>
                  <a:srgbClr val="2e2e2f"/>
                </a:solidFill>
                <a:uFill>
                  <a:solidFill>
                    <a:srgbClr val="ffffff"/>
                  </a:solidFill>
                </a:uFill>
                <a:latin typeface="Calibri"/>
              </a:rPr>
              <a:t>Click to edit the outline text format</a:t>
            </a:r>
            <a:endParaRPr b="0" lang="en-US" sz="1800" spc="-1" strike="noStrike">
              <a:solidFill>
                <a:srgbClr val="2e2e2f"/>
              </a:solidFill>
              <a:uFill>
                <a:solidFill>
                  <a:srgbClr val="ffffff"/>
                </a:solidFill>
              </a:uFill>
              <a:latin typeface="Calibri"/>
            </a:endParaRPr>
          </a:p>
          <a:p>
            <a:pPr lvl="1" marL="864000" indent="-324000">
              <a:buClr>
                <a:srgbClr val="000000"/>
              </a:buClr>
              <a:buSzPct val="75000"/>
              <a:buFont typeface="Symbol" charset="2"/>
              <a:buChar char=""/>
            </a:pPr>
            <a:r>
              <a:rPr b="0" lang="en-US" sz="1800" spc="-1" strike="noStrike">
                <a:solidFill>
                  <a:srgbClr val="2e2e2f"/>
                </a:solidFill>
                <a:uFill>
                  <a:solidFill>
                    <a:srgbClr val="ffffff"/>
                  </a:solidFill>
                </a:uFill>
                <a:latin typeface="Calibri"/>
              </a:rPr>
              <a:t>Second Outline Level</a:t>
            </a:r>
            <a:endParaRPr b="0" lang="en-US" sz="1800" spc="-1" strike="noStrike">
              <a:solidFill>
                <a:srgbClr val="2e2e2f"/>
              </a:solidFill>
              <a:uFill>
                <a:solidFill>
                  <a:srgbClr val="ffffff"/>
                </a:solidFill>
              </a:uFill>
              <a:latin typeface="Calibri"/>
            </a:endParaRPr>
          </a:p>
          <a:p>
            <a:pPr lvl="2" marL="1296000" indent="-288000">
              <a:buClr>
                <a:srgbClr val="000000"/>
              </a:buClr>
              <a:buSzPct val="45000"/>
              <a:buFont typeface="Wingdings" charset="2"/>
              <a:buChar char=""/>
            </a:pPr>
            <a:r>
              <a:rPr b="0" lang="en-US" sz="1800" spc="-1" strike="noStrike">
                <a:solidFill>
                  <a:srgbClr val="2e2e2f"/>
                </a:solidFill>
                <a:uFill>
                  <a:solidFill>
                    <a:srgbClr val="ffffff"/>
                  </a:solidFill>
                </a:uFill>
                <a:latin typeface="Calibri"/>
              </a:rPr>
              <a:t>Third Outline Level</a:t>
            </a:r>
            <a:endParaRPr b="0" lang="en-US" sz="1800" spc="-1" strike="noStrike">
              <a:solidFill>
                <a:srgbClr val="2e2e2f"/>
              </a:solidFill>
              <a:uFill>
                <a:solidFill>
                  <a:srgbClr val="ffffff"/>
                </a:solidFill>
              </a:uFill>
              <a:latin typeface="Calibri"/>
            </a:endParaRPr>
          </a:p>
          <a:p>
            <a:pPr lvl="3" marL="1728000" indent="-216000">
              <a:buClr>
                <a:srgbClr val="000000"/>
              </a:buClr>
              <a:buSzPct val="75000"/>
              <a:buFont typeface="Symbol" charset="2"/>
              <a:buChar char=""/>
            </a:pPr>
            <a:r>
              <a:rPr b="0" lang="en-US" sz="1800" spc="-1" strike="noStrike">
                <a:solidFill>
                  <a:srgbClr val="2e2e2f"/>
                </a:solidFill>
                <a:uFill>
                  <a:solidFill>
                    <a:srgbClr val="ffffff"/>
                  </a:solidFill>
                </a:uFill>
                <a:latin typeface="Calibri"/>
              </a:rPr>
              <a:t>Fourth Outline Level</a:t>
            </a:r>
            <a:endParaRPr b="0" lang="en-US" sz="1800" spc="-1" strike="noStrike">
              <a:solidFill>
                <a:srgbClr val="2e2e2f"/>
              </a:solidFill>
              <a:uFill>
                <a:solidFill>
                  <a:srgbClr val="ffffff"/>
                </a:solidFill>
              </a:uFill>
              <a:latin typeface="Calibri"/>
            </a:endParaRPr>
          </a:p>
          <a:p>
            <a:pPr lvl="4" marL="2160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a:rPr>
              <a:t>Fifth Outline Level</a:t>
            </a:r>
            <a:endParaRPr b="0" lang="en-US" sz="1800" spc="-1" strike="noStrike">
              <a:solidFill>
                <a:srgbClr val="2e2e2f"/>
              </a:solidFill>
              <a:uFill>
                <a:solidFill>
                  <a:srgbClr val="ffffff"/>
                </a:solidFill>
              </a:uFill>
              <a:latin typeface="Calibri"/>
            </a:endParaRPr>
          </a:p>
          <a:p>
            <a:pPr lvl="5" marL="2592000" indent="-216000">
              <a:buClr>
                <a:srgbClr val="000000"/>
              </a:buClr>
              <a:buSzPct val="45000"/>
              <a:buFont typeface="Wingdings" charset="2"/>
              <a:buChar char=""/>
            </a:pPr>
            <a:r>
              <a:rPr b="0" lang="en-US" sz="1800" spc="-1" strike="noStrike">
                <a:solidFill>
                  <a:srgbClr val="2e2e2f"/>
                </a:solidFill>
                <a:uFill>
                  <a:solidFill>
                    <a:srgbClr val="ffffff"/>
                  </a:solidFill>
                </a:uFill>
                <a:latin typeface="Calibri"/>
              </a:rPr>
              <a:t>Sixth Outline Level</a:t>
            </a:r>
            <a:endParaRPr b="0" lang="en-US" sz="1800" spc="-1" strike="noStrike">
              <a:solidFill>
                <a:srgbClr val="2e2e2f"/>
              </a:solidFill>
              <a:uFill>
                <a:solidFill>
                  <a:srgbClr val="ffffff"/>
                </a:solidFill>
              </a:uFill>
              <a:latin typeface="Calibri"/>
            </a:endParaRPr>
          </a:p>
          <a:p>
            <a:pPr marL="228600" indent="-228240">
              <a:lnSpc>
                <a:spcPct val="100000"/>
              </a:lnSpc>
              <a:buClr>
                <a:srgbClr val="b1953a"/>
              </a:buClr>
              <a:buFont typeface="Arial"/>
              <a:buChar char="•"/>
            </a:pPr>
            <a:r>
              <a:rPr b="0" lang="en-US" sz="1800" spc="-1" strike="noStrike">
                <a:solidFill>
                  <a:srgbClr val="2e2e2f"/>
                </a:solidFill>
                <a:uFill>
                  <a:solidFill>
                    <a:srgbClr val="ffffff"/>
                  </a:solidFill>
                </a:uFill>
                <a:latin typeface="Calibri"/>
              </a:rPr>
              <a:t>Seventh Outline LevelEdit Master text styles</a:t>
            </a:r>
            <a:endParaRPr b="0" lang="en-US" sz="1800" spc="-1" strike="noStrike">
              <a:solidFill>
                <a:srgbClr val="2e2e2f"/>
              </a:solidFill>
              <a:uFill>
                <a:solidFill>
                  <a:srgbClr val="ffffff"/>
                </a:solidFill>
              </a:uFill>
              <a:latin typeface="Calibri"/>
            </a:endParaRPr>
          </a:p>
          <a:p>
            <a:pPr lvl="1" marL="685800" indent="-228240">
              <a:lnSpc>
                <a:spcPct val="100000"/>
              </a:lnSpc>
              <a:buClr>
                <a:srgbClr val="b1953a"/>
              </a:buClr>
              <a:buFont typeface="Arial"/>
              <a:buChar char="•"/>
            </a:pPr>
            <a:r>
              <a:rPr b="0" lang="en-US" sz="1600" spc="-1" strike="noStrike">
                <a:solidFill>
                  <a:srgbClr val="2e2e2f"/>
                </a:solidFill>
                <a:uFill>
                  <a:solidFill>
                    <a:srgbClr val="ffffff"/>
                  </a:solidFill>
                </a:uFill>
                <a:latin typeface="Calibri"/>
              </a:rPr>
              <a:t>Second level</a:t>
            </a:r>
            <a:endParaRPr b="0" lang="en-US" sz="1800" spc="-1" strike="noStrike">
              <a:solidFill>
                <a:srgbClr val="2e2e2f"/>
              </a:solidFill>
              <a:uFill>
                <a:solidFill>
                  <a:srgbClr val="ffffff"/>
                </a:solidFill>
              </a:uFill>
              <a:latin typeface="Calibri"/>
            </a:endParaRPr>
          </a:p>
          <a:p>
            <a:pPr lvl="2" marL="1143000" indent="-228240">
              <a:lnSpc>
                <a:spcPct val="100000"/>
              </a:lnSpc>
              <a:buClr>
                <a:srgbClr val="b1953a"/>
              </a:buClr>
              <a:buFont typeface="Arial"/>
              <a:buChar char="•"/>
            </a:pPr>
            <a:r>
              <a:rPr b="0" lang="en-US" sz="1400" spc="-1" strike="noStrike">
                <a:solidFill>
                  <a:srgbClr val="2e2e2f"/>
                </a:solidFill>
                <a:uFill>
                  <a:solidFill>
                    <a:srgbClr val="ffffff"/>
                  </a:solidFill>
                </a:uFill>
                <a:latin typeface="Calibri"/>
              </a:rPr>
              <a:t>Third level</a:t>
            </a:r>
            <a:endParaRPr b="0" lang="en-US" sz="1800" spc="-1" strike="noStrike">
              <a:solidFill>
                <a:srgbClr val="2e2e2f"/>
              </a:solidFill>
              <a:uFill>
                <a:solidFill>
                  <a:srgbClr val="ffffff"/>
                </a:solidFill>
              </a:uFill>
              <a:latin typeface="Calibri"/>
            </a:endParaRPr>
          </a:p>
          <a:p>
            <a:pPr lvl="3" marL="1600200" indent="-228240">
              <a:lnSpc>
                <a:spcPct val="100000"/>
              </a:lnSpc>
              <a:buClr>
                <a:srgbClr val="b1953a"/>
              </a:buClr>
              <a:buFont typeface="Arial"/>
              <a:buChar char="•"/>
            </a:pPr>
            <a:r>
              <a:rPr b="0" lang="en-US" sz="1200" spc="-1" strike="noStrike">
                <a:solidFill>
                  <a:srgbClr val="2e2e2f"/>
                </a:solidFill>
                <a:uFill>
                  <a:solidFill>
                    <a:srgbClr val="ffffff"/>
                  </a:solidFill>
                </a:uFill>
                <a:latin typeface="Calibri"/>
              </a:rPr>
              <a:t>Fourth level</a:t>
            </a:r>
            <a:endParaRPr b="0" lang="en-US" sz="1800" spc="-1" strike="noStrike">
              <a:solidFill>
                <a:srgbClr val="2e2e2f"/>
              </a:solidFill>
              <a:uFill>
                <a:solidFill>
                  <a:srgbClr val="ffffff"/>
                </a:solidFill>
              </a:uFill>
              <a:latin typeface="Calibri"/>
            </a:endParaRPr>
          </a:p>
          <a:p>
            <a:pPr lvl="4" marL="2057400" indent="-228240">
              <a:lnSpc>
                <a:spcPct val="100000"/>
              </a:lnSpc>
              <a:buClr>
                <a:srgbClr val="b1953a"/>
              </a:buClr>
              <a:buFont typeface="Arial"/>
              <a:buChar char="•"/>
            </a:pPr>
            <a:r>
              <a:rPr b="0" lang="en-US" sz="1200" spc="-1" strike="noStrike">
                <a:solidFill>
                  <a:srgbClr val="2e2e2f"/>
                </a:solidFill>
                <a:uFill>
                  <a:solidFill>
                    <a:srgbClr val="ffffff"/>
                  </a:solidFill>
                </a:uFill>
                <a:latin typeface="Calibri"/>
              </a:rPr>
              <a:t>Fifth level</a:t>
            </a:r>
            <a:endParaRPr b="0" lang="en-US" sz="1800" spc="-1" strike="noStrike">
              <a:solidFill>
                <a:srgbClr val="2e2e2f"/>
              </a:solidFill>
              <a:uFill>
                <a:solidFill>
                  <a:srgbClr val="ffffff"/>
                </a:solidFill>
              </a:uFill>
              <a:latin typeface="Calibri"/>
            </a:endParaRPr>
          </a:p>
        </p:txBody>
      </p:sp>
      <p:pic>
        <p:nvPicPr>
          <p:cNvPr id="332" name="Picture 11" descr=""/>
          <p:cNvPicPr/>
          <p:nvPr/>
        </p:nvPicPr>
        <p:blipFill>
          <a:blip r:embed="rId3"/>
          <a:stretch/>
        </p:blipFill>
        <p:spPr>
          <a:xfrm>
            <a:off x="11101680" y="6464520"/>
            <a:ext cx="632160" cy="156600"/>
          </a:xfrm>
          <a:prstGeom prst="rect">
            <a:avLst/>
          </a:prstGeom>
          <a:ln>
            <a:noFill/>
          </a:ln>
        </p:spPr>
      </p:pic>
      <p:sp>
        <p:nvSpPr>
          <p:cNvPr id="333" name="PlaceHolder 5"/>
          <p:cNvSpPr>
            <a:spLocks noGrp="1"/>
          </p:cNvSpPr>
          <p:nvPr>
            <p:ph type="title"/>
          </p:nvPr>
        </p:nvSpPr>
        <p:spPr>
          <a:xfrm>
            <a:off x="609480" y="273600"/>
            <a:ext cx="10972440" cy="1144800"/>
          </a:xfrm>
          <a:prstGeom prst="rect">
            <a:avLst/>
          </a:prstGeom>
        </p:spPr>
        <p:txBody>
          <a:bodyPr lIns="0" rIns="0" tIns="0" bIns="0" anchor="ctr"/>
          <a:p>
            <a:r>
              <a:rPr b="0" lang="en-US" sz="1800" spc="-1" strike="noStrike">
                <a:solidFill>
                  <a:srgbClr val="2e2e2f"/>
                </a:solidFill>
                <a:uFill>
                  <a:solidFill>
                    <a:srgbClr val="ffffff"/>
                  </a:solidFill>
                </a:uFill>
                <a:latin typeface="Calibri"/>
              </a:rPr>
              <a:t>Click to edit the title text format</a:t>
            </a:r>
            <a:endParaRPr b="0" lang="en-US" sz="1800" spc="-1" strike="noStrike">
              <a:solidFill>
                <a:srgbClr val="2e2e2f"/>
              </a:solidFill>
              <a:uFill>
                <a:solidFill>
                  <a:srgbClr val="ffffff"/>
                </a:solidFill>
              </a:uFill>
              <a:latin typeface="Calibri"/>
            </a:endParaRPr>
          </a:p>
        </p:txBody>
      </p:sp>
    </p:spTree>
  </p:cSld>
  <p:clrMap bg1="lt1" bg2="lt2" tx1="dk1" tx2="dk2" accent1="accent1" accent2="accent2" accent3="accent3" accent4="accent4" accent5="accent5" accent6="accent6" hlink="hlink" folHlink="folHlink"/>
  <p:sldLayoutIdLst>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49.xml"/>
</Relationships>
</file>

<file path=ppt/slides/_rels/slide11.xml.rels><?xml version="1.0" encoding="UTF-8"?>
<Relationships xmlns="http://schemas.openxmlformats.org/package/2006/relationships"><Relationship Id="rId1" Type="http://schemas.openxmlformats.org/officeDocument/2006/relationships/hyperlink" Target="https://pypi.org/project/bandit/" TargetMode="External"/><Relationship Id="rId2" Type="http://schemas.openxmlformats.org/officeDocument/2006/relationships/hyperlink" Target="https://github.com/PyCQA/bandit" TargetMode="External"/><Relationship Id="rId3" Type="http://schemas.openxmlformats.org/officeDocument/2006/relationships/hyperlink" Target="https://github.com/PyCQA/bandit" TargetMode="External"/><Relationship Id="rId4" Type="http://schemas.openxmlformats.org/officeDocument/2006/relationships/hyperlink" Target="https://github.com/PyCQA/bandit" TargetMode="External"/><Relationship Id="rId5" Type="http://schemas.openxmlformats.org/officeDocument/2006/relationships/slideLayout" Target="../slideLayouts/slideLayout49.xml"/>
</Relationships>
</file>

<file path=ppt/slides/_rels/slide12.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49.xml"/>
</Relationships>
</file>

<file path=ppt/slides/_rels/slide13.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61.xml"/>
</Relationships>
</file>

<file path=ppt/slides/_rels/slide14.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61.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17.xml.rels><?xml version="1.0" encoding="UTF-8"?>
<Relationships xmlns="http://schemas.openxmlformats.org/package/2006/relationships"><Relationship Id="rId1" Type="http://schemas.openxmlformats.org/officeDocument/2006/relationships/hyperlink" Target="https://hackernoon.com/10-common-security-gotchas-in-python-and-how-to-avoid-them-e19fbe265e03" TargetMode="External"/><Relationship Id="rId2" Type="http://schemas.openxmlformats.org/officeDocument/2006/relationships/hyperlink" Target="https://snyk.io/blog/python-security-best-practices-cheat-sheet/" TargetMode="External"/><Relationship Id="rId3" Type="http://schemas.openxmlformats.org/officeDocument/2006/relationships/hyperlink" Target="https://pipenv.readthedocs.io/en/latest/" TargetMode="External"/><Relationship Id="rId4" Type="http://schemas.openxmlformats.org/officeDocument/2006/relationships/hyperlink" Target="https://www.owasp.org/index.php/Top_10-2017_Top_10" TargetMode="External"/><Relationship Id="rId5" Type="http://schemas.openxmlformats.org/officeDocument/2006/relationships/slideLayout" Target="../slideLayouts/slideLayout49.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85.xml"/>
</Relationships>
</file>

<file path=ppt/slides/_rels/slide2.xml.rels><?xml version="1.0" encoding="UTF-8"?>
<Relationships xmlns="http://schemas.openxmlformats.org/package/2006/relationships"><Relationship Id="rId1" Type="http://schemas.openxmlformats.org/officeDocument/2006/relationships/image" Target="../media/image31.jpeg"/><Relationship Id="rId2"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hyperlink" Target="https://github.com/jonathanbglass/parallel_prowler" TargetMode="External"/><Relationship Id="rId2" Type="http://schemas.openxmlformats.org/officeDocument/2006/relationships/hyperlink" Target="https://github.com/toniblyx/prowler" TargetMode="External"/><Relationship Id="rId3" Type="http://schemas.openxmlformats.org/officeDocument/2006/relationships/slideLayout" Target="../slideLayouts/slideLayout25.xml"/>
</Relationships>
</file>

<file path=ppt/slides/_rels/slide21.xml.rels><?xml version="1.0" encoding="UTF-8"?>
<Relationships xmlns="http://schemas.openxmlformats.org/package/2006/relationships"><Relationship Id="rId1" Type="http://schemas.openxmlformats.org/officeDocument/2006/relationships/hyperlink" Target="https://github.com/nccgroup/Scout2" TargetMode="External"/><Relationship Id="rId2" Type="http://schemas.openxmlformats.org/officeDocument/2006/relationships/hyperlink" Target="https://github.com/nccgroup/ScoutSuite" TargetMode="External"/><Relationship Id="rId3" Type="http://schemas.openxmlformats.org/officeDocument/2006/relationships/image" Target="../media/image38.tif"/><Relationship Id="rId4" Type="http://schemas.openxmlformats.org/officeDocument/2006/relationships/slideLayout" Target="../slideLayouts/slideLayout25.xml"/>
</Relationships>
</file>

<file path=ppt/slides/_rels/slide22.xml.rels><?xml version="1.0" encoding="UTF-8"?>
<Relationships xmlns="http://schemas.openxmlformats.org/package/2006/relationships"><Relationship Id="rId1" Type="http://schemas.openxmlformats.org/officeDocument/2006/relationships/hyperlink" Target="https://github.com/Netflix/security_monkey" TargetMode="External"/><Relationship Id="rId2" Type="http://schemas.openxmlformats.org/officeDocument/2006/relationships/image" Target="../media/image39.png"/><Relationship Id="rId3"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hyperlink" Target="https://www.owasp.org/index.php/Top_10-2017_A1-Injection" TargetMode="External"/><Relationship Id="rId2" Type="http://schemas.openxmlformats.org/officeDocument/2006/relationships/hyperlink" Target="https://www.owasp.org/index.php/Top_10-2017_A2-Broken_Authentication" TargetMode="External"/><Relationship Id="rId3" Type="http://schemas.openxmlformats.org/officeDocument/2006/relationships/hyperlink" Target="https://www.owasp.org/index.php/Top_10-2017_A3-Sensitive_Data_Exposure" TargetMode="External"/><Relationship Id="rId4" Type="http://schemas.openxmlformats.org/officeDocument/2006/relationships/hyperlink" Target="https://www.owasp.org/index.php/Top_10-2017_A4-XML_External_Entities_(XXE)" TargetMode="External"/><Relationship Id="rId5" Type="http://schemas.openxmlformats.org/officeDocument/2006/relationships/hyperlink" Target="https://www.owasp.org/index.php/Top_10-2017_A5-Broken_Access_Control" TargetMode="External"/><Relationship Id="rId6" Type="http://schemas.openxmlformats.org/officeDocument/2006/relationships/hyperlink" Target="https://www.owasp.org/index.php/Top_10-2017_Top_10" TargetMode="External"/><Relationship Id="rId7"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hyperlink" Target="https://www.owasp.org/index.php/Top_10-2017_A6-Security_Misconfiguration" TargetMode="External"/><Relationship Id="rId2" Type="http://schemas.openxmlformats.org/officeDocument/2006/relationships/hyperlink" Target="https://www.owasp.org/index.php/Top_10-2017_A7-Cross-Site_Scripting_(XSS)" TargetMode="External"/><Relationship Id="rId3" Type="http://schemas.openxmlformats.org/officeDocument/2006/relationships/hyperlink" Target="https://www.owasp.org/index.php/Top_10-2017_A8-Insecure_Deserialization" TargetMode="External"/><Relationship Id="rId4" Type="http://schemas.openxmlformats.org/officeDocument/2006/relationships/hyperlink" Target="https://www.owasp.org/index.php/Top_10-2017_A9-Using_Components_with_Known_Vulnerabilities" TargetMode="External"/><Relationship Id="rId5" Type="http://schemas.openxmlformats.org/officeDocument/2006/relationships/hyperlink" Target="https://www.owasp.org/index.php/Top_10-2017_A10-Insufficient_Logging%26Monitoring" TargetMode="External"/><Relationship Id="rId6" Type="http://schemas.openxmlformats.org/officeDocument/2006/relationships/hyperlink" Target="https://www.owasp.org/index.php/Top_10-2017_Top_10" TargetMode="External"/><Relationship Id="rId7"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TextShape 1"/>
          <p:cNvSpPr txBox="1"/>
          <p:nvPr/>
        </p:nvSpPr>
        <p:spPr>
          <a:xfrm>
            <a:off x="5592600" y="2784600"/>
            <a:ext cx="5529240" cy="1288800"/>
          </a:xfrm>
          <a:prstGeom prst="rect">
            <a:avLst/>
          </a:prstGeom>
          <a:noFill/>
          <a:ln>
            <a:noFill/>
          </a:ln>
        </p:spPr>
        <p:txBody>
          <a:bodyPr lIns="90000" rIns="90000" tIns="45000" bIns="45000"/>
          <a:p>
            <a:pPr algn="ctr">
              <a:lnSpc>
                <a:spcPct val="100000"/>
              </a:lnSpc>
            </a:pPr>
            <a:r>
              <a:rPr b="0" lang="en-US" sz="2800" spc="-1" strike="noStrike">
                <a:solidFill>
                  <a:srgbClr val="878a8d"/>
                </a:solidFill>
                <a:uFill>
                  <a:solidFill>
                    <a:srgbClr val="ffffff"/>
                  </a:solidFill>
                </a:uFill>
                <a:latin typeface="Calibri"/>
              </a:rPr>
              <a:t>May 9, 2019</a:t>
            </a:r>
            <a:endParaRPr b="0" lang="en-US" sz="2800" spc="-1" strike="noStrike">
              <a:solidFill>
                <a:srgbClr val="2e2e2f"/>
              </a:solidFill>
              <a:uFill>
                <a:solidFill>
                  <a:srgbClr val="ffffff"/>
                </a:solidFill>
              </a:uFill>
              <a:latin typeface="Calibri"/>
            </a:endParaRPr>
          </a:p>
          <a:p>
            <a:pPr algn="ctr">
              <a:lnSpc>
                <a:spcPct val="100000"/>
              </a:lnSpc>
            </a:pPr>
            <a:r>
              <a:rPr b="0" lang="en-US" sz="2800" spc="-1" strike="noStrike">
                <a:solidFill>
                  <a:srgbClr val="878a8d"/>
                </a:solidFill>
                <a:uFill>
                  <a:solidFill>
                    <a:srgbClr val="ffffff"/>
                  </a:solidFill>
                </a:uFill>
                <a:latin typeface="Calibri"/>
              </a:rPr>
              <a:t>Jonathan Glass, Cloud Security </a:t>
            </a:r>
            <a:endParaRPr b="0" lang="en-US" sz="2800" spc="-1" strike="noStrike">
              <a:solidFill>
                <a:srgbClr val="2e2e2f"/>
              </a:solidFill>
              <a:uFill>
                <a:solidFill>
                  <a:srgbClr val="ffffff"/>
                </a:solidFill>
              </a:uFill>
              <a:latin typeface="Calibri"/>
            </a:endParaRPr>
          </a:p>
          <a:p>
            <a:pPr algn="ctr">
              <a:lnSpc>
                <a:spcPct val="100000"/>
              </a:lnSpc>
            </a:pPr>
            <a:endParaRPr b="0" lang="en-US" sz="2800" spc="-1" strike="noStrike">
              <a:solidFill>
                <a:srgbClr val="2e2e2f"/>
              </a:solidFill>
              <a:uFill>
                <a:solidFill>
                  <a:srgbClr val="ffffff"/>
                </a:solidFill>
              </a:uFill>
              <a:latin typeface="Calibri"/>
            </a:endParaRPr>
          </a:p>
        </p:txBody>
      </p:sp>
      <p:sp>
        <p:nvSpPr>
          <p:cNvPr id="369" name="TextShape 2"/>
          <p:cNvSpPr txBox="1"/>
          <p:nvPr/>
        </p:nvSpPr>
        <p:spPr>
          <a:xfrm>
            <a:off x="5465880" y="958320"/>
            <a:ext cx="5529240" cy="2260080"/>
          </a:xfrm>
          <a:prstGeom prst="rect">
            <a:avLst/>
          </a:prstGeom>
          <a:noFill/>
          <a:ln>
            <a:noFill/>
          </a:ln>
        </p:spPr>
        <p:txBody>
          <a:bodyPr lIns="90000" rIns="90000" tIns="45000" bIns="45000"/>
          <a:p>
            <a:pPr algn="ctr">
              <a:lnSpc>
                <a:spcPct val="100000"/>
              </a:lnSpc>
            </a:pPr>
            <a:r>
              <a:rPr b="1" lang="en-US" sz="4000" spc="-1" strike="noStrike">
                <a:solidFill>
                  <a:srgbClr val="2e2e2f"/>
                </a:solidFill>
                <a:uFill>
                  <a:solidFill>
                    <a:srgbClr val="ffffff"/>
                  </a:solidFill>
                </a:uFill>
                <a:latin typeface="Calibri"/>
              </a:rPr>
              <a:t>Python Atlanta Meetup</a:t>
            </a:r>
            <a:r>
              <a:rPr b="1" lang="en-US" sz="4000" spc="-1" strike="noStrike">
                <a:solidFill>
                  <a:srgbClr val="2e2e2f"/>
                </a:solidFill>
                <a:uFill>
                  <a:solidFill>
                    <a:srgbClr val="ffffff"/>
                  </a:solidFill>
                </a:uFill>
                <a:latin typeface="Calibri"/>
              </a:rPr>
              <a:t>
</a:t>
            </a:r>
            <a:r>
              <a:rPr b="1" lang="en-US" sz="4000" spc="-1" strike="noStrike">
                <a:solidFill>
                  <a:srgbClr val="2e2e2f"/>
                </a:solidFill>
                <a:uFill>
                  <a:solidFill>
                    <a:srgbClr val="ffffff"/>
                  </a:solidFill>
                </a:uFill>
                <a:latin typeface="Calibri"/>
              </a:rPr>
              <a:t>
</a:t>
            </a:r>
            <a:r>
              <a:rPr b="1" lang="en-US" sz="4000" spc="-1" strike="noStrike">
                <a:solidFill>
                  <a:srgbClr val="2e2e2f"/>
                </a:solidFill>
                <a:uFill>
                  <a:solidFill>
                    <a:srgbClr val="ffffff"/>
                  </a:solidFill>
                </a:uFill>
                <a:latin typeface="Calibri"/>
              </a:rPr>
              <a:t>Python In Security </a:t>
            </a:r>
            <a:endParaRPr b="0" lang="en-US" sz="1800" spc="-1" strike="noStrike">
              <a:solidFill>
                <a:srgbClr val="2e2e2f"/>
              </a:solidFill>
              <a:uFill>
                <a:solidFill>
                  <a:srgbClr val="ffffff"/>
                </a:solidFill>
              </a:uFill>
              <a:latin typeface="Calibri"/>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5"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Python INSecurity – Unchecked user input</a:t>
            </a:r>
            <a:endParaRPr b="0" lang="en-US" sz="1800" spc="-1" strike="noStrike">
              <a:solidFill>
                <a:srgbClr val="2e2e2f"/>
              </a:solidFill>
              <a:uFill>
                <a:solidFill>
                  <a:srgbClr val="ffffff"/>
                </a:solidFill>
              </a:uFill>
              <a:latin typeface="Calibri Light"/>
            </a:endParaRPr>
          </a:p>
        </p:txBody>
      </p:sp>
      <p:sp>
        <p:nvSpPr>
          <p:cNvPr id="406" name="TextShape 2"/>
          <p:cNvSpPr txBox="1"/>
          <p:nvPr/>
        </p:nvSpPr>
        <p:spPr>
          <a:xfrm>
            <a:off x="1257120" y="1333440"/>
            <a:ext cx="10659600" cy="4952520"/>
          </a:xfrm>
          <a:prstGeom prst="rect">
            <a:avLst/>
          </a:prstGeom>
          <a:noFill/>
          <a:ln>
            <a:noFill/>
          </a:ln>
        </p:spPr>
        <p:txBody>
          <a:bodyPr lIns="90000" rIns="90000" tIns="45000" bIns="45000"/>
          <a:p>
            <a:pPr marL="228600" indent="-228240">
              <a:lnSpc>
                <a:spcPct val="100000"/>
              </a:lnSpc>
              <a:buClr>
                <a:srgbClr val="7b0165"/>
              </a:buClr>
              <a:buFont typeface="Arial"/>
              <a:buChar char="•"/>
            </a:pPr>
            <a:r>
              <a:rPr b="0" lang="en-US" sz="3200" spc="-1" strike="noStrike">
                <a:solidFill>
                  <a:srgbClr val="aededa"/>
                </a:solidFill>
                <a:uFill>
                  <a:solidFill>
                    <a:srgbClr val="ffffff"/>
                  </a:solidFill>
                </a:uFill>
                <a:latin typeface="Calibri Light"/>
              </a:rPr>
              <a:t>Injection via unchecked user input (command or SQLi)</a:t>
            </a:r>
            <a:endParaRPr b="0" lang="en-US" sz="28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3000" spc="-1" strike="noStrike">
                <a:solidFill>
                  <a:srgbClr val="aededa"/>
                </a:solidFill>
                <a:uFill>
                  <a:solidFill>
                    <a:srgbClr val="ffffff"/>
                  </a:solidFill>
                </a:uFill>
                <a:latin typeface="Calibri Light"/>
              </a:rPr>
              <a:t>Use shlex to sanitize user input before passing it to the command line</a:t>
            </a:r>
            <a:endParaRPr b="0" lang="en-US" sz="2000" spc="-1" strike="noStrike">
              <a:solidFill>
                <a:srgbClr val="2e2e2f"/>
              </a:solidFill>
              <a:uFill>
                <a:solidFill>
                  <a:srgbClr val="ffffff"/>
                </a:solidFill>
              </a:uFill>
              <a:latin typeface="Calibri Light"/>
            </a:endParaRPr>
          </a:p>
          <a:p>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p:txBody>
      </p:sp>
      <p:pic>
        <p:nvPicPr>
          <p:cNvPr id="407" name="Picture 2" descr=""/>
          <p:cNvPicPr/>
          <p:nvPr/>
        </p:nvPicPr>
        <p:blipFill>
          <a:blip r:embed="rId1"/>
          <a:srcRect l="3559" t="5427" r="28559" b="31500"/>
          <a:stretch/>
        </p:blipFill>
        <p:spPr>
          <a:xfrm>
            <a:off x="0" y="1208880"/>
            <a:ext cx="12191760" cy="4672440"/>
          </a:xfrm>
          <a:prstGeom prst="rect">
            <a:avLst/>
          </a:prstGeom>
          <a:ln>
            <a:noFill/>
          </a:ln>
        </p:spPr>
      </p:pic>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8"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Code Checking - bandit</a:t>
            </a:r>
            <a:endParaRPr b="0" lang="en-US" sz="1800" spc="-1" strike="noStrike">
              <a:solidFill>
                <a:srgbClr val="2e2e2f"/>
              </a:solidFill>
              <a:uFill>
                <a:solidFill>
                  <a:srgbClr val="ffffff"/>
                </a:solidFill>
              </a:uFill>
              <a:latin typeface="Calibri Light"/>
            </a:endParaRPr>
          </a:p>
        </p:txBody>
      </p:sp>
      <p:sp>
        <p:nvSpPr>
          <p:cNvPr id="409" name="TextShape 2"/>
          <p:cNvSpPr txBox="1"/>
          <p:nvPr/>
        </p:nvSpPr>
        <p:spPr>
          <a:xfrm>
            <a:off x="1257120" y="1333440"/>
            <a:ext cx="10659600" cy="4952520"/>
          </a:xfrm>
          <a:prstGeom prst="rect">
            <a:avLst/>
          </a:prstGeom>
          <a:noFill/>
          <a:ln>
            <a:noFill/>
          </a:ln>
        </p:spPr>
        <p:txBody>
          <a:bodyPr lIns="90000" rIns="90000" tIns="45000" bIns="45000"/>
          <a:p>
            <a:pPr marL="228600" indent="-228240">
              <a:lnSpc>
                <a:spcPct val="100000"/>
              </a:lnSpc>
              <a:buClr>
                <a:srgbClr val="7b0165"/>
              </a:buClr>
              <a:buFont typeface="Arial"/>
              <a:buChar char="•"/>
            </a:pPr>
            <a:r>
              <a:rPr b="0" lang="en-US" sz="2800" spc="-1" strike="noStrike">
                <a:solidFill>
                  <a:srgbClr val="000000"/>
                </a:solidFill>
                <a:uFill>
                  <a:solidFill>
                    <a:srgbClr val="ffffff"/>
                  </a:solidFill>
                </a:uFill>
                <a:latin typeface="Calibri Light"/>
              </a:rPr>
              <a:t>A static linter that identifies many security issues in your code</a:t>
            </a:r>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2800" spc="-1" strike="noStrike">
                <a:solidFill>
                  <a:srgbClr val="000000"/>
                </a:solidFill>
                <a:uFill>
                  <a:solidFill>
                    <a:srgbClr val="ffffff"/>
                  </a:solidFill>
                </a:uFill>
                <a:latin typeface="Calibri Light"/>
              </a:rPr>
              <a:t>To install and run bandit, just run </a:t>
            </a:r>
            <a:endParaRPr b="0" lang="en-US" sz="28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2400" spc="-1" strike="noStrike">
                <a:solidFill>
                  <a:srgbClr val="000000"/>
                </a:solidFill>
                <a:uFill>
                  <a:solidFill>
                    <a:srgbClr val="ffffff"/>
                  </a:solidFill>
                </a:uFill>
                <a:latin typeface="Calibri Light"/>
              </a:rPr>
              <a:t>‘</a:t>
            </a:r>
            <a:r>
              <a:rPr b="0" lang="en-US" sz="2400" spc="-1" strike="noStrike">
                <a:solidFill>
                  <a:srgbClr val="000000"/>
                </a:solidFill>
                <a:uFill>
                  <a:solidFill>
                    <a:srgbClr val="ffffff"/>
                  </a:solidFill>
                </a:uFill>
                <a:latin typeface="Courier New"/>
              </a:rPr>
              <a:t>pip install bandit</a:t>
            </a:r>
            <a:r>
              <a:rPr b="0" lang="en-US" sz="2400" spc="-1" strike="noStrike">
                <a:solidFill>
                  <a:srgbClr val="000000"/>
                </a:solidFill>
                <a:uFill>
                  <a:solidFill>
                    <a:srgbClr val="ffffff"/>
                  </a:solidFill>
                </a:uFill>
                <a:latin typeface="Calibri Light"/>
              </a:rPr>
              <a:t>’</a:t>
            </a:r>
            <a:endParaRPr b="0" lang="en-US" sz="20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2400" spc="-1" strike="noStrike">
                <a:solidFill>
                  <a:srgbClr val="000000"/>
                </a:solidFill>
                <a:uFill>
                  <a:solidFill>
                    <a:srgbClr val="ffffff"/>
                  </a:solidFill>
                </a:uFill>
                <a:latin typeface="Calibri Light"/>
              </a:rPr>
              <a:t>‘</a:t>
            </a:r>
            <a:r>
              <a:rPr b="0" lang="en-US" sz="2400" spc="-1" strike="noStrike">
                <a:solidFill>
                  <a:srgbClr val="000000"/>
                </a:solidFill>
                <a:uFill>
                  <a:solidFill>
                    <a:srgbClr val="ffffff"/>
                  </a:solidFill>
                </a:uFill>
                <a:latin typeface="Courier New"/>
              </a:rPr>
              <a:t>bandit ./codedir</a:t>
            </a:r>
            <a:r>
              <a:rPr b="0" lang="en-US" sz="2400" spc="-1" strike="noStrike">
                <a:solidFill>
                  <a:srgbClr val="000000"/>
                </a:solidFill>
                <a:uFill>
                  <a:solidFill>
                    <a:srgbClr val="ffffff"/>
                  </a:solidFill>
                </a:uFill>
                <a:latin typeface="Calibri Light"/>
              </a:rPr>
              <a:t>’</a:t>
            </a:r>
            <a:endParaRPr b="0" lang="en-US" sz="20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2800" spc="-1" strike="noStrike" u="sng">
                <a:solidFill>
                  <a:srgbClr val="262626"/>
                </a:solidFill>
                <a:uFill>
                  <a:solidFill>
                    <a:srgbClr val="ffffff"/>
                  </a:solidFill>
                </a:uFill>
                <a:latin typeface="Calibri Light"/>
                <a:hlinkClick r:id="rId1"/>
              </a:rPr>
              <a:t>https://pypi.org/project/bandit/</a:t>
            </a:r>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1" lang="en-US" sz="2800" spc="-1" strike="noStrike" u="sng">
                <a:solidFill>
                  <a:srgbClr val="262626"/>
                </a:solidFill>
                <a:uFill>
                  <a:solidFill>
                    <a:srgbClr val="ffffff"/>
                  </a:solidFill>
                </a:uFill>
                <a:latin typeface="Calibri Light"/>
                <a:hlinkClick r:id="rId2"/>
              </a:rPr>
              <a:t>PyCQA/bandit</a:t>
            </a:r>
            <a:r>
              <a:rPr b="0" i="1" lang="en-US" sz="2800" spc="-1" strike="noStrike" u="sng">
                <a:solidFill>
                  <a:srgbClr val="262626"/>
                </a:solidFill>
                <a:uFill>
                  <a:solidFill>
                    <a:srgbClr val="ffffff"/>
                  </a:solidFill>
                </a:uFill>
                <a:latin typeface="Calibri Light"/>
                <a:hlinkClick r:id="rId3"/>
              </a:rPr>
              <a:t>bandit - Bandit is a tool designed to find common security issues in Python code.</a:t>
            </a:r>
            <a:r>
              <a:rPr b="0" lang="en-US" sz="2800" spc="-1" strike="noStrike" u="sng">
                <a:solidFill>
                  <a:srgbClr val="262626"/>
                </a:solidFill>
                <a:uFill>
                  <a:solidFill>
                    <a:srgbClr val="ffffff"/>
                  </a:solidFill>
                </a:uFill>
                <a:latin typeface="Calibri Light"/>
                <a:hlinkClick r:id="rId4"/>
              </a:rPr>
              <a:t>github.com</a:t>
            </a:r>
            <a:endParaRPr b="0" lang="en-US" sz="2800" spc="-1" strike="noStrike">
              <a:solidFill>
                <a:srgbClr val="2e2e2f"/>
              </a:solidFill>
              <a:uFill>
                <a:solidFill>
                  <a:srgbClr val="ffffff"/>
                </a:solidFill>
              </a:uFill>
              <a:latin typeface="Calibri Light"/>
            </a:endParaRPr>
          </a:p>
        </p:txBody>
      </p:sp>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TextShape 1"/>
          <p:cNvSpPr txBox="1"/>
          <p:nvPr/>
        </p:nvSpPr>
        <p:spPr>
          <a:xfrm>
            <a:off x="1235160" y="1198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Code Checking - Bandit</a:t>
            </a:r>
            <a:endParaRPr b="0" lang="en-US" sz="1800" spc="-1" strike="noStrike">
              <a:solidFill>
                <a:srgbClr val="2e2e2f"/>
              </a:solidFill>
              <a:uFill>
                <a:solidFill>
                  <a:srgbClr val="ffffff"/>
                </a:solidFill>
              </a:uFill>
              <a:latin typeface="Calibri Light"/>
            </a:endParaRPr>
          </a:p>
        </p:txBody>
      </p:sp>
      <p:pic>
        <p:nvPicPr>
          <p:cNvPr id="411" name="Content Placeholder 4" descr=""/>
          <p:cNvPicPr/>
          <p:nvPr/>
        </p:nvPicPr>
        <p:blipFill>
          <a:blip r:embed="rId1"/>
          <a:stretch/>
        </p:blipFill>
        <p:spPr>
          <a:xfrm>
            <a:off x="495720" y="446760"/>
            <a:ext cx="9567360" cy="6815880"/>
          </a:xfrm>
          <a:prstGeom prst="rect">
            <a:avLst/>
          </a:prstGeom>
          <a:ln>
            <a:noFill/>
          </a:ln>
        </p:spPr>
      </p:pic>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2" name="TextShape 1"/>
          <p:cNvSpPr txBox="1"/>
          <p:nvPr/>
        </p:nvSpPr>
        <p:spPr>
          <a:xfrm>
            <a:off x="1257480" y="571680"/>
            <a:ext cx="10659600" cy="645840"/>
          </a:xfrm>
          <a:prstGeom prst="rect">
            <a:avLst/>
          </a:prstGeom>
          <a:noFill/>
          <a:ln w="19080">
            <a:noFill/>
          </a:ln>
        </p:spPr>
        <p:txBody>
          <a:bodyPr anchor="b"/>
          <a:p>
            <a:pPr>
              <a:lnSpc>
                <a:spcPct val="100000"/>
              </a:lnSpc>
            </a:pPr>
            <a:r>
              <a:rPr b="0" lang="en-US" sz="2600" spc="-1" strike="noStrike">
                <a:solidFill>
                  <a:srgbClr val="2e2e2f"/>
                </a:solidFill>
                <a:uFill>
                  <a:solidFill>
                    <a:srgbClr val="ffffff"/>
                  </a:solidFill>
                </a:uFill>
                <a:latin typeface="Calibri"/>
              </a:rPr>
              <a:t>A9:2017-Using Components with Known Vulnerabilities</a:t>
            </a:r>
            <a:endParaRPr b="0" lang="en-US" sz="1800" spc="-1" strike="noStrike">
              <a:solidFill>
                <a:srgbClr val="2e2e2f"/>
              </a:solidFill>
              <a:uFill>
                <a:solidFill>
                  <a:srgbClr val="ffffff"/>
                </a:solidFill>
              </a:uFill>
              <a:latin typeface="Calibri Light"/>
            </a:endParaRPr>
          </a:p>
        </p:txBody>
      </p:sp>
      <p:sp>
        <p:nvSpPr>
          <p:cNvPr id="413" name="TextShape 2"/>
          <p:cNvSpPr txBox="1"/>
          <p:nvPr/>
        </p:nvSpPr>
        <p:spPr>
          <a:xfrm>
            <a:off x="8214480" y="1333440"/>
            <a:ext cx="3702600" cy="4190760"/>
          </a:xfrm>
          <a:prstGeom prst="rect">
            <a:avLst/>
          </a:prstGeom>
          <a:noFill/>
          <a:ln w="19080">
            <a:noFill/>
          </a:ln>
        </p:spPr>
        <p:txBody>
          <a:bodyPr/>
          <a:p>
            <a:pPr algn="ctr">
              <a:lnSpc>
                <a:spcPct val="100000"/>
              </a:lnSpc>
            </a:pPr>
            <a:endParaRPr b="0" lang="en-US" sz="2800" spc="-1" strike="noStrike">
              <a:solidFill>
                <a:srgbClr val="2e2e2f"/>
              </a:solidFill>
              <a:uFill>
                <a:solidFill>
                  <a:srgbClr val="ffffff"/>
                </a:solidFill>
              </a:uFill>
              <a:latin typeface="Calibri Light"/>
            </a:endParaRPr>
          </a:p>
          <a:p>
            <a:pPr algn="ctr">
              <a:lnSpc>
                <a:spcPct val="100000"/>
              </a:lnSpc>
            </a:pPr>
            <a:endParaRPr b="0" lang="en-US" sz="2800" spc="-1" strike="noStrike">
              <a:solidFill>
                <a:srgbClr val="2e2e2f"/>
              </a:solidFill>
              <a:uFill>
                <a:solidFill>
                  <a:srgbClr val="ffffff"/>
                </a:solidFill>
              </a:uFill>
              <a:latin typeface="Calibri Light"/>
            </a:endParaRPr>
          </a:p>
          <a:p>
            <a:pPr algn="ctr">
              <a:lnSpc>
                <a:spcPct val="100000"/>
              </a:lnSpc>
            </a:pPr>
            <a:r>
              <a:rPr b="1" lang="en-US" sz="3600" spc="-1" strike="noStrike">
                <a:solidFill>
                  <a:srgbClr val="2e2e2f"/>
                </a:solidFill>
                <a:uFill>
                  <a:solidFill>
                    <a:srgbClr val="ffffff"/>
                  </a:solidFill>
                </a:uFill>
                <a:latin typeface="Calibri Light"/>
              </a:rPr>
              <a:t>Tool: Pipenv</a:t>
            </a:r>
            <a:endParaRPr b="0" lang="en-US" sz="2800" spc="-1" strike="noStrike">
              <a:solidFill>
                <a:srgbClr val="2e2e2f"/>
              </a:solidFill>
              <a:uFill>
                <a:solidFill>
                  <a:srgbClr val="ffffff"/>
                </a:solidFill>
              </a:uFill>
              <a:latin typeface="Calibri Light"/>
            </a:endParaRPr>
          </a:p>
          <a:p>
            <a:pPr algn="ctr">
              <a:lnSpc>
                <a:spcPct val="100000"/>
              </a:lnSpc>
            </a:pPr>
            <a:r>
              <a:rPr b="0" lang="en-US" sz="2000" spc="-1" strike="noStrike">
                <a:solidFill>
                  <a:srgbClr val="2e2e2f"/>
                </a:solidFill>
                <a:uFill>
                  <a:solidFill>
                    <a:srgbClr val="ffffff"/>
                  </a:solidFill>
                </a:uFill>
                <a:latin typeface="Calibri Light"/>
              </a:rPr>
              <a:t>https://github.com/pypa/pipenv</a:t>
            </a:r>
            <a:endParaRPr b="0" lang="en-US" sz="2800" spc="-1" strike="noStrike">
              <a:solidFill>
                <a:srgbClr val="2e2e2f"/>
              </a:solidFill>
              <a:uFill>
                <a:solidFill>
                  <a:srgbClr val="ffffff"/>
                </a:solidFill>
              </a:uFill>
              <a:latin typeface="Calibri Light"/>
            </a:endParaRPr>
          </a:p>
        </p:txBody>
      </p:sp>
      <p:pic>
        <p:nvPicPr>
          <p:cNvPr id="414" name="Picture 9" descr=""/>
          <p:cNvPicPr/>
          <p:nvPr/>
        </p:nvPicPr>
        <p:blipFill>
          <a:blip r:embed="rId1"/>
          <a:stretch/>
        </p:blipFill>
        <p:spPr>
          <a:xfrm>
            <a:off x="702000" y="939960"/>
            <a:ext cx="7721280" cy="5917680"/>
          </a:xfrm>
          <a:prstGeom prst="rect">
            <a:avLst/>
          </a:prstGeom>
          <a:ln>
            <a:noFill/>
          </a:ln>
        </p:spPr>
      </p:pic>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5" name="TextShape 1"/>
          <p:cNvSpPr txBox="1"/>
          <p:nvPr/>
        </p:nvSpPr>
        <p:spPr>
          <a:xfrm>
            <a:off x="1257480" y="571680"/>
            <a:ext cx="10659600" cy="645840"/>
          </a:xfrm>
          <a:prstGeom prst="rect">
            <a:avLst/>
          </a:prstGeom>
          <a:noFill/>
          <a:ln w="19080">
            <a:noFill/>
          </a:ln>
        </p:spPr>
        <p:txBody>
          <a:bodyPr anchor="b"/>
          <a:p>
            <a:pPr>
              <a:lnSpc>
                <a:spcPct val="100000"/>
              </a:lnSpc>
            </a:pPr>
            <a:r>
              <a:rPr b="0" lang="en-US" sz="2600" spc="-1" strike="noStrike">
                <a:solidFill>
                  <a:srgbClr val="2e2e2f"/>
                </a:solidFill>
                <a:uFill>
                  <a:solidFill>
                    <a:srgbClr val="ffffff"/>
                  </a:solidFill>
                </a:uFill>
                <a:latin typeface="Calibri"/>
              </a:rPr>
              <a:t>A9:2017-Using Components with Known Vulnerabilities</a:t>
            </a:r>
            <a:endParaRPr b="0" lang="en-US" sz="1800" spc="-1" strike="noStrike">
              <a:solidFill>
                <a:srgbClr val="2e2e2f"/>
              </a:solidFill>
              <a:uFill>
                <a:solidFill>
                  <a:srgbClr val="ffffff"/>
                </a:solidFill>
              </a:uFill>
              <a:latin typeface="Calibri Light"/>
            </a:endParaRPr>
          </a:p>
        </p:txBody>
      </p:sp>
      <p:sp>
        <p:nvSpPr>
          <p:cNvPr id="416" name="TextShape 2"/>
          <p:cNvSpPr txBox="1"/>
          <p:nvPr/>
        </p:nvSpPr>
        <p:spPr>
          <a:xfrm>
            <a:off x="6381000" y="5288400"/>
            <a:ext cx="5536080" cy="997920"/>
          </a:xfrm>
          <a:prstGeom prst="rect">
            <a:avLst/>
          </a:prstGeom>
          <a:noFill/>
          <a:ln w="19080">
            <a:noFill/>
          </a:ln>
        </p:spPr>
        <p:txBody>
          <a:bodyPr/>
          <a:p>
            <a:pPr algn="r">
              <a:lnSpc>
                <a:spcPct val="100000"/>
              </a:lnSpc>
            </a:pPr>
            <a:endParaRPr b="0" lang="en-US" sz="2800" spc="-1" strike="noStrike">
              <a:solidFill>
                <a:srgbClr val="2e2e2f"/>
              </a:solidFill>
              <a:uFill>
                <a:solidFill>
                  <a:srgbClr val="ffffff"/>
                </a:solidFill>
              </a:uFill>
              <a:latin typeface="Calibri Light"/>
            </a:endParaRPr>
          </a:p>
          <a:p>
            <a:pPr algn="r">
              <a:lnSpc>
                <a:spcPct val="100000"/>
              </a:lnSpc>
            </a:pPr>
            <a:endParaRPr b="0" lang="en-US" sz="2800" spc="-1" strike="noStrike">
              <a:solidFill>
                <a:srgbClr val="2e2e2f"/>
              </a:solidFill>
              <a:uFill>
                <a:solidFill>
                  <a:srgbClr val="ffffff"/>
                </a:solidFill>
              </a:uFill>
              <a:latin typeface="Calibri Light"/>
            </a:endParaRPr>
          </a:p>
        </p:txBody>
      </p:sp>
      <p:pic>
        <p:nvPicPr>
          <p:cNvPr id="417" name="Picture 6" descr=""/>
          <p:cNvPicPr/>
          <p:nvPr/>
        </p:nvPicPr>
        <p:blipFill>
          <a:blip r:embed="rId1"/>
          <a:srcRect l="6863" t="0" r="5907" b="0"/>
          <a:stretch/>
        </p:blipFill>
        <p:spPr>
          <a:xfrm>
            <a:off x="1257480" y="723960"/>
            <a:ext cx="7480080" cy="6581520"/>
          </a:xfrm>
          <a:prstGeom prst="rect">
            <a:avLst/>
          </a:prstGeom>
          <a:ln>
            <a:noFill/>
          </a:ln>
        </p:spPr>
      </p:pic>
      <p:sp>
        <p:nvSpPr>
          <p:cNvPr id="418" name="CustomShape 3"/>
          <p:cNvSpPr/>
          <p:nvPr/>
        </p:nvSpPr>
        <p:spPr>
          <a:xfrm>
            <a:off x="8214480" y="1333440"/>
            <a:ext cx="3702600" cy="4190760"/>
          </a:xfrm>
          <a:prstGeom prst="rect">
            <a:avLst/>
          </a:prstGeom>
          <a:noFill/>
          <a:ln w="19080">
            <a:noFill/>
          </a:ln>
        </p:spPr>
        <p:style>
          <a:lnRef idx="0"/>
          <a:fillRef idx="0"/>
          <a:effectRef idx="0"/>
          <a:fontRef idx="minor"/>
        </p:style>
        <p:txBody>
          <a:bodyPr/>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r>
              <a:rPr b="1" lang="en-US" sz="3600" spc="-1" strike="noStrike">
                <a:solidFill>
                  <a:srgbClr val="2e2e2f"/>
                </a:solidFill>
                <a:uFill>
                  <a:solidFill>
                    <a:srgbClr val="ffffff"/>
                  </a:solidFill>
                </a:uFill>
                <a:latin typeface="Calibri Light"/>
              </a:rPr>
              <a:t>Tool: Safety</a:t>
            </a:r>
            <a:endParaRPr b="0" lang="en-US" sz="1800" spc="-1" strike="noStrike">
              <a:solidFill>
                <a:srgbClr val="000000"/>
              </a:solidFill>
              <a:uFill>
                <a:solidFill>
                  <a:srgbClr val="ffffff"/>
                </a:solidFill>
              </a:uFill>
              <a:latin typeface="Arial"/>
            </a:endParaRPr>
          </a:p>
          <a:p>
            <a:pPr algn="ctr">
              <a:lnSpc>
                <a:spcPct val="100000"/>
              </a:lnSpc>
            </a:pPr>
            <a:r>
              <a:rPr b="0" lang="en-US" sz="2000" spc="-1" strike="noStrike">
                <a:solidFill>
                  <a:srgbClr val="2e2e2f"/>
                </a:solidFill>
                <a:uFill>
                  <a:solidFill>
                    <a:srgbClr val="ffffff"/>
                  </a:solidFill>
                </a:uFill>
                <a:latin typeface="Calibri Light"/>
              </a:rPr>
              <a:t>https://pyup.io/safety/</a:t>
            </a:r>
            <a:endParaRPr b="0" lang="en-US" sz="1800" spc="-1" strike="noStrike">
              <a:solidFill>
                <a:srgbClr val="000000"/>
              </a:solidFill>
              <a:uFill>
                <a:solidFill>
                  <a:srgbClr val="ffffff"/>
                </a:solidFill>
              </a:uFill>
              <a:latin typeface="Arial"/>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9" name="TextShape 1"/>
          <p:cNvSpPr txBox="1"/>
          <p:nvPr/>
        </p:nvSpPr>
        <p:spPr>
          <a:xfrm>
            <a:off x="838080" y="365040"/>
            <a:ext cx="10515240" cy="1325160"/>
          </a:xfrm>
          <a:prstGeom prst="rect">
            <a:avLst/>
          </a:prstGeom>
          <a:noFill/>
          <a:ln>
            <a:noFill/>
          </a:ln>
        </p:spPr>
        <p:txBody>
          <a:bodyPr anchor="ctr"/>
          <a:p>
            <a:pPr>
              <a:lnSpc>
                <a:spcPct val="100000"/>
              </a:lnSpc>
            </a:pPr>
            <a:r>
              <a:rPr b="0" lang="en-US" sz="4400" spc="-1" strike="noStrike">
                <a:solidFill>
                  <a:srgbClr val="2e2e2f"/>
                </a:solidFill>
                <a:uFill>
                  <a:solidFill>
                    <a:srgbClr val="ffffff"/>
                  </a:solidFill>
                </a:uFill>
                <a:latin typeface="Calibri"/>
              </a:rPr>
              <a:t>Python security checklist from snyk.io</a:t>
            </a:r>
            <a:endParaRPr b="0" lang="en-US" sz="1800" spc="-1" strike="noStrike">
              <a:solidFill>
                <a:srgbClr val="2e2e2f"/>
              </a:solidFill>
              <a:uFill>
                <a:solidFill>
                  <a:srgbClr val="ffffff"/>
                </a:solidFill>
              </a:uFill>
              <a:latin typeface="Calibri Light"/>
            </a:endParaRPr>
          </a:p>
        </p:txBody>
      </p:sp>
      <p:sp>
        <p:nvSpPr>
          <p:cNvPr id="420" name="CustomShape 2"/>
          <p:cNvSpPr/>
          <p:nvPr/>
        </p:nvSpPr>
        <p:spPr>
          <a:xfrm rot="5400000">
            <a:off x="7654680" y="-1119240"/>
            <a:ext cx="668520" cy="6729480"/>
          </a:xfrm>
          <a:prstGeom prst="round2SameRect">
            <a:avLst>
              <a:gd name="adj1" fmla="val 16667"/>
              <a:gd name="adj2" fmla="val 0"/>
            </a:avLst>
          </a:prstGeom>
          <a:solidFill>
            <a:schemeClr val="accent2">
              <a:tint val="40000"/>
              <a:alpha val="90000"/>
              <a:hueOff val="0"/>
              <a:satOff val="0"/>
              <a:lumOff val="0"/>
              <a:alphaOff val="0"/>
            </a:schemeClr>
          </a:solidFill>
          <a:ln>
            <a:solidFill>
              <a:schemeClr val="accent2">
                <a:tint val="40000"/>
                <a:alpha val="90000"/>
                <a:hueOff val="0"/>
                <a:satOff val="0"/>
                <a:lumOff val="0"/>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What version of Python are you using? The end of Python 2 is near—January 1, 2020. If you are using Python 2 past that date, you leave yourself open to any emerging security vulnerabilities. </a:t>
            </a:r>
            <a:endParaRPr b="0" lang="en-US" sz="1800" spc="-1" strike="noStrike">
              <a:solidFill>
                <a:srgbClr val="000000"/>
              </a:solidFill>
              <a:uFill>
                <a:solidFill>
                  <a:srgbClr val="ffffff"/>
                </a:solidFill>
              </a:uFill>
              <a:latin typeface="Arial"/>
            </a:endParaRPr>
          </a:p>
        </p:txBody>
      </p:sp>
      <p:sp>
        <p:nvSpPr>
          <p:cNvPr id="421" name="CustomShape 3"/>
          <p:cNvSpPr/>
          <p:nvPr/>
        </p:nvSpPr>
        <p:spPr>
          <a:xfrm>
            <a:off x="838080" y="1827360"/>
            <a:ext cx="3785400" cy="835560"/>
          </a:xfrm>
          <a:prstGeom prst="roundRect">
            <a:avLst>
              <a:gd name="adj" fmla="val 16667"/>
            </a:avLst>
          </a:prstGeom>
          <a:solidFill>
            <a:schemeClr val="accent2">
              <a:hueOff val="0"/>
              <a:satOff val="0"/>
              <a:lumOff val="0"/>
              <a:alphaOff val="0"/>
            </a:schemeClr>
          </a:solidFill>
          <a:ln>
            <a:solidFill>
              <a:schemeClr val="lt1">
                <a:hueOff val="0"/>
                <a:satOff val="0"/>
                <a:lumOff val="0"/>
                <a:alphaOff val="0"/>
              </a:schemeClr>
            </a:solidFill>
          </a:ln>
        </p:spPr>
        <p:style>
          <a:lnRef idx="2"/>
          <a:fillRef idx="0"/>
          <a:effectRef idx="0"/>
          <a:fontRef idx="minor"/>
        </p:style>
        <p:txBody>
          <a:bodyPr lIns="117000" rIns="76320" tIns="78840" bIns="79200" anchor="ctr"/>
          <a:p>
            <a:pPr algn="ctr">
              <a:lnSpc>
                <a:spcPct val="90000"/>
              </a:lnSpc>
            </a:pPr>
            <a:r>
              <a:rPr b="0" lang="en-US" sz="2000" spc="-1" strike="noStrike">
                <a:solidFill>
                  <a:srgbClr val="ffffff"/>
                </a:solidFill>
                <a:uFill>
                  <a:solidFill>
                    <a:srgbClr val="ffffff"/>
                  </a:solidFill>
                </a:uFill>
                <a:latin typeface="Calibri Light"/>
              </a:rPr>
              <a:t>Use Python3</a:t>
            </a:r>
            <a:endParaRPr b="0" lang="en-US" sz="1800" spc="-1" strike="noStrike">
              <a:solidFill>
                <a:srgbClr val="000000"/>
              </a:solidFill>
              <a:uFill>
                <a:solidFill>
                  <a:srgbClr val="ffffff"/>
                </a:solidFill>
              </a:uFill>
              <a:latin typeface="Arial"/>
            </a:endParaRPr>
          </a:p>
        </p:txBody>
      </p:sp>
      <p:sp>
        <p:nvSpPr>
          <p:cNvPr id="422" name="CustomShape 4"/>
          <p:cNvSpPr/>
          <p:nvPr/>
        </p:nvSpPr>
        <p:spPr>
          <a:xfrm rot="5400000">
            <a:off x="7654680" y="-241560"/>
            <a:ext cx="668520" cy="6729480"/>
          </a:xfrm>
          <a:prstGeom prst="round2SameRect">
            <a:avLst>
              <a:gd name="adj1" fmla="val 16667"/>
              <a:gd name="adj2" fmla="val 0"/>
            </a:avLst>
          </a:prstGeom>
          <a:solidFill>
            <a:schemeClr val="accent2">
              <a:tint val="40000"/>
              <a:alpha val="90000"/>
              <a:hueOff val="-2184588"/>
              <a:satOff val="6377"/>
              <a:lumOff val="2513"/>
              <a:alphaOff val="0"/>
            </a:schemeClr>
          </a:solidFill>
          <a:ln>
            <a:solidFill>
              <a:schemeClr val="accent2">
                <a:tint val="40000"/>
                <a:alpha val="90000"/>
                <a:hueOff val="-2184588"/>
                <a:satOff val="6377"/>
                <a:lumOff val="2513"/>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Bandit is an open source security scanner for Python code. It can be run locally or as part of your CI/CD pipeline.</a:t>
            </a:r>
            <a:endParaRPr b="0" lang="en-US" sz="1800" spc="-1" strike="noStrike">
              <a:solidFill>
                <a:srgbClr val="000000"/>
              </a:solidFill>
              <a:uFill>
                <a:solidFill>
                  <a:srgbClr val="ffffff"/>
                </a:solidFill>
              </a:uFill>
              <a:latin typeface="Arial"/>
            </a:endParaRPr>
          </a:p>
        </p:txBody>
      </p:sp>
      <p:sp>
        <p:nvSpPr>
          <p:cNvPr id="423" name="CustomShape 5"/>
          <p:cNvSpPr/>
          <p:nvPr/>
        </p:nvSpPr>
        <p:spPr>
          <a:xfrm>
            <a:off x="838080" y="2705400"/>
            <a:ext cx="3785400" cy="835560"/>
          </a:xfrm>
          <a:prstGeom prst="roundRect">
            <a:avLst>
              <a:gd name="adj" fmla="val 16667"/>
            </a:avLst>
          </a:prstGeom>
          <a:solidFill>
            <a:schemeClr val="accent2">
              <a:hueOff val="-2037275"/>
              <a:satOff val="-14075"/>
              <a:lumOff val="13334"/>
              <a:alphaOff val="0"/>
            </a:schemeClr>
          </a:solidFill>
          <a:ln>
            <a:solidFill>
              <a:schemeClr val="lt1">
                <a:hueOff val="0"/>
                <a:satOff val="0"/>
                <a:lumOff val="0"/>
                <a:alphaOff val="0"/>
              </a:schemeClr>
            </a:solidFill>
          </a:ln>
        </p:spPr>
        <p:style>
          <a:lnRef idx="2"/>
          <a:fillRef idx="0"/>
          <a:effectRef idx="0"/>
          <a:fontRef idx="minor"/>
        </p:style>
        <p:txBody>
          <a:bodyPr lIns="117000" rIns="76320" tIns="78840" bIns="79200" anchor="ctr"/>
          <a:p>
            <a:pPr algn="ctr">
              <a:lnSpc>
                <a:spcPct val="90000"/>
              </a:lnSpc>
            </a:pPr>
            <a:r>
              <a:rPr b="0" lang="en-US" sz="2000" spc="-1" strike="noStrike">
                <a:solidFill>
                  <a:srgbClr val="ffffff"/>
                </a:solidFill>
                <a:uFill>
                  <a:solidFill>
                    <a:srgbClr val="ffffff"/>
                  </a:solidFill>
                </a:uFill>
                <a:latin typeface="Calibri Light"/>
              </a:rPr>
              <a:t>Scan your code with Bandit</a:t>
            </a:r>
            <a:endParaRPr b="0" lang="en-US" sz="1800" spc="-1" strike="noStrike">
              <a:solidFill>
                <a:srgbClr val="000000"/>
              </a:solidFill>
              <a:uFill>
                <a:solidFill>
                  <a:srgbClr val="ffffff"/>
                </a:solidFill>
              </a:uFill>
              <a:latin typeface="Arial"/>
            </a:endParaRPr>
          </a:p>
        </p:txBody>
      </p:sp>
      <p:sp>
        <p:nvSpPr>
          <p:cNvPr id="424" name="CustomShape 6"/>
          <p:cNvSpPr/>
          <p:nvPr/>
        </p:nvSpPr>
        <p:spPr>
          <a:xfrm rot="5400000">
            <a:off x="7654680" y="636120"/>
            <a:ext cx="668520" cy="6729480"/>
          </a:xfrm>
          <a:prstGeom prst="round2SameRect">
            <a:avLst>
              <a:gd name="adj1" fmla="val 16667"/>
              <a:gd name="adj2" fmla="val 0"/>
            </a:avLst>
          </a:prstGeom>
          <a:solidFill>
            <a:schemeClr val="accent2">
              <a:tint val="40000"/>
              <a:alpha val="90000"/>
              <a:hueOff val="-4369176"/>
              <a:satOff val="12754"/>
              <a:lumOff val="5026"/>
              <a:alphaOff val="0"/>
            </a:schemeClr>
          </a:solidFill>
          <a:ln>
            <a:solidFill>
              <a:schemeClr val="accent2">
                <a:tint val="40000"/>
                <a:alpha val="90000"/>
                <a:hueOff val="-4369176"/>
                <a:satOff val="12754"/>
                <a:lumOff val="5026"/>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Deterministic builds are important for predictable behavior in production. However, pinning your dependencies to achieve this leaves you open to security vulnerabilities. Pipenv helps you manage your environment and dependencies in a predictable, secure way.</a:t>
            </a:r>
            <a:endParaRPr b="0" lang="en-US" sz="1800" spc="-1" strike="noStrike">
              <a:solidFill>
                <a:srgbClr val="000000"/>
              </a:solidFill>
              <a:uFill>
                <a:solidFill>
                  <a:srgbClr val="ffffff"/>
                </a:solidFill>
              </a:uFill>
              <a:latin typeface="Arial"/>
            </a:endParaRPr>
          </a:p>
        </p:txBody>
      </p:sp>
      <p:sp>
        <p:nvSpPr>
          <p:cNvPr id="425" name="CustomShape 7"/>
          <p:cNvSpPr/>
          <p:nvPr/>
        </p:nvSpPr>
        <p:spPr>
          <a:xfrm>
            <a:off x="838080" y="3583440"/>
            <a:ext cx="3785400" cy="835560"/>
          </a:xfrm>
          <a:prstGeom prst="roundRect">
            <a:avLst>
              <a:gd name="adj" fmla="val 16667"/>
            </a:avLst>
          </a:prstGeom>
          <a:solidFill>
            <a:schemeClr val="accent2">
              <a:hueOff val="-4074550"/>
              <a:satOff val="-28150"/>
              <a:lumOff val="26668"/>
              <a:alphaOff val="0"/>
            </a:schemeClr>
          </a:solidFill>
          <a:ln>
            <a:solidFill>
              <a:schemeClr val="lt1">
                <a:hueOff val="0"/>
                <a:satOff val="0"/>
                <a:lumOff val="0"/>
                <a:alphaOff val="0"/>
              </a:schemeClr>
            </a:solidFill>
          </a:ln>
        </p:spPr>
        <p:style>
          <a:lnRef idx="2"/>
          <a:fillRef idx="0"/>
          <a:effectRef idx="0"/>
          <a:fontRef idx="minor"/>
        </p:style>
        <p:txBody>
          <a:bodyPr lIns="117000" rIns="76320" tIns="78840" bIns="79200" anchor="ctr"/>
          <a:p>
            <a:pPr algn="ctr">
              <a:lnSpc>
                <a:spcPct val="90000"/>
              </a:lnSpc>
            </a:pPr>
            <a:r>
              <a:rPr b="0" lang="en-US" sz="2000" spc="-1" strike="noStrike">
                <a:solidFill>
                  <a:srgbClr val="ffffff"/>
                </a:solidFill>
                <a:uFill>
                  <a:solidFill>
                    <a:srgbClr val="ffffff"/>
                  </a:solidFill>
                </a:uFill>
                <a:latin typeface="Calibri Light"/>
              </a:rPr>
              <a:t>Use Pipenv for env &amp; dependency</a:t>
            </a:r>
            <a:endParaRPr b="0" lang="en-US" sz="1800" spc="-1" strike="noStrike">
              <a:solidFill>
                <a:srgbClr val="000000"/>
              </a:solidFill>
              <a:uFill>
                <a:solidFill>
                  <a:srgbClr val="ffffff"/>
                </a:solidFill>
              </a:uFill>
              <a:latin typeface="Arial"/>
            </a:endParaRPr>
          </a:p>
          <a:p>
            <a:pPr algn="ctr">
              <a:lnSpc>
                <a:spcPct val="90000"/>
              </a:lnSpc>
            </a:pPr>
            <a:r>
              <a:rPr b="0" lang="en-US" sz="2000" spc="-1" strike="noStrike">
                <a:solidFill>
                  <a:srgbClr val="ffffff"/>
                </a:solidFill>
                <a:uFill>
                  <a:solidFill>
                    <a:srgbClr val="ffffff"/>
                  </a:solidFill>
                </a:uFill>
                <a:latin typeface="Calibri Light"/>
              </a:rPr>
              <a:t>management</a:t>
            </a:r>
            <a:endParaRPr b="0" lang="en-US" sz="1800" spc="-1" strike="noStrike">
              <a:solidFill>
                <a:srgbClr val="000000"/>
              </a:solidFill>
              <a:uFill>
                <a:solidFill>
                  <a:srgbClr val="ffffff"/>
                </a:solidFill>
              </a:uFill>
              <a:latin typeface="Arial"/>
            </a:endParaRPr>
          </a:p>
        </p:txBody>
      </p:sp>
      <p:sp>
        <p:nvSpPr>
          <p:cNvPr id="426" name="CustomShape 8"/>
          <p:cNvSpPr/>
          <p:nvPr/>
        </p:nvSpPr>
        <p:spPr>
          <a:xfrm rot="5400000">
            <a:off x="7654680" y="1513800"/>
            <a:ext cx="668520" cy="6729480"/>
          </a:xfrm>
          <a:prstGeom prst="round2SameRect">
            <a:avLst>
              <a:gd name="adj1" fmla="val 16667"/>
              <a:gd name="adj2" fmla="val 0"/>
            </a:avLst>
          </a:prstGeom>
          <a:solidFill>
            <a:schemeClr val="accent2">
              <a:tint val="40000"/>
              <a:alpha val="90000"/>
              <a:hueOff val="-6553764"/>
              <a:satOff val="19130"/>
              <a:lumOff val="7539"/>
              <a:alphaOff val="0"/>
            </a:schemeClr>
          </a:solidFill>
          <a:ln>
            <a:solidFill>
              <a:schemeClr val="accent2">
                <a:tint val="40000"/>
                <a:alpha val="90000"/>
                <a:hueOff val="-6553764"/>
                <a:satOff val="19130"/>
                <a:lumOff val="7539"/>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Python import statements are flexible but can be exploited. Implicit relative imports (deprecated as of Python 3) leave your code vulnerable to malicious code execution. Whatever import method you use, remember be sure you trust the module--importing executes code!</a:t>
            </a:r>
            <a:endParaRPr b="0" lang="en-US" sz="1800" spc="-1" strike="noStrike">
              <a:solidFill>
                <a:srgbClr val="000000"/>
              </a:solidFill>
              <a:uFill>
                <a:solidFill>
                  <a:srgbClr val="ffffff"/>
                </a:solidFill>
              </a:uFill>
              <a:latin typeface="Arial"/>
            </a:endParaRPr>
          </a:p>
        </p:txBody>
      </p:sp>
      <p:sp>
        <p:nvSpPr>
          <p:cNvPr id="427" name="CustomShape 9"/>
          <p:cNvSpPr/>
          <p:nvPr/>
        </p:nvSpPr>
        <p:spPr>
          <a:xfrm>
            <a:off x="838080" y="4461120"/>
            <a:ext cx="3785400" cy="835560"/>
          </a:xfrm>
          <a:prstGeom prst="roundRect">
            <a:avLst>
              <a:gd name="adj" fmla="val 16667"/>
            </a:avLst>
          </a:prstGeom>
          <a:solidFill>
            <a:schemeClr val="accent2">
              <a:hueOff val="-6111825"/>
              <a:satOff val="-42226"/>
              <a:lumOff val="40002"/>
              <a:alphaOff val="0"/>
            </a:schemeClr>
          </a:solidFill>
          <a:ln>
            <a:solidFill>
              <a:schemeClr val="lt1">
                <a:hueOff val="0"/>
                <a:satOff val="0"/>
                <a:lumOff val="0"/>
                <a:alphaOff val="0"/>
              </a:schemeClr>
            </a:solidFill>
          </a:ln>
        </p:spPr>
        <p:style>
          <a:lnRef idx="2"/>
          <a:fillRef idx="0"/>
          <a:effectRef idx="0"/>
          <a:fontRef idx="minor"/>
        </p:style>
        <p:txBody>
          <a:bodyPr lIns="117000" rIns="76320" tIns="78840" bIns="79200" anchor="ctr"/>
          <a:p>
            <a:pPr algn="ctr">
              <a:lnSpc>
                <a:spcPct val="90000"/>
              </a:lnSpc>
            </a:pPr>
            <a:r>
              <a:rPr b="0" lang="en-US" sz="2000" spc="-1" strike="noStrike">
                <a:solidFill>
                  <a:srgbClr val="ffffff"/>
                </a:solidFill>
                <a:uFill>
                  <a:solidFill>
                    <a:srgbClr val="ffffff"/>
                  </a:solidFill>
                </a:uFill>
                <a:latin typeface="Calibri Light"/>
              </a:rPr>
              <a:t>Watch your import statements</a:t>
            </a:r>
            <a:endParaRPr b="0" lang="en-US" sz="1800" spc="-1" strike="noStrike">
              <a:solidFill>
                <a:srgbClr val="000000"/>
              </a:solidFill>
              <a:uFill>
                <a:solidFill>
                  <a:srgbClr val="ffffff"/>
                </a:solidFill>
              </a:uFill>
              <a:latin typeface="Arial"/>
            </a:endParaRPr>
          </a:p>
        </p:txBody>
      </p:sp>
      <p:sp>
        <p:nvSpPr>
          <p:cNvPr id="428" name="CustomShape 10"/>
          <p:cNvSpPr/>
          <p:nvPr/>
        </p:nvSpPr>
        <p:spPr>
          <a:xfrm rot="5400000">
            <a:off x="7654680" y="2391840"/>
            <a:ext cx="668520" cy="6729480"/>
          </a:xfrm>
          <a:prstGeom prst="round2SameRect">
            <a:avLst>
              <a:gd name="adj1" fmla="val 16667"/>
              <a:gd name="adj2" fmla="val 0"/>
            </a:avLst>
          </a:prstGeom>
          <a:solidFill>
            <a:schemeClr val="accent2">
              <a:tint val="40000"/>
              <a:alpha val="90000"/>
              <a:hueOff val="-8738352"/>
              <a:satOff val="25507"/>
              <a:lumOff val="10052"/>
              <a:alphaOff val="0"/>
            </a:schemeClr>
          </a:solidFill>
          <a:ln>
            <a:solidFill>
              <a:schemeClr val="accent2">
                <a:tint val="40000"/>
                <a:alpha val="90000"/>
                <a:hueOff val="-8738352"/>
                <a:satOff val="25507"/>
                <a:lumOff val="10052"/>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Assume that there are malicious packages available on PyPI. When installing, be sure to spell the package name correctly--you don’t want to install a malicious package that is named for a common misspelling of a popular package.</a:t>
            </a:r>
            <a:endParaRPr b="0" lang="en-US" sz="1800" spc="-1" strike="noStrike">
              <a:solidFill>
                <a:srgbClr val="000000"/>
              </a:solidFill>
              <a:uFill>
                <a:solidFill>
                  <a:srgbClr val="ffffff"/>
                </a:solidFill>
              </a:uFill>
              <a:latin typeface="Arial"/>
            </a:endParaRPr>
          </a:p>
        </p:txBody>
      </p:sp>
      <p:sp>
        <p:nvSpPr>
          <p:cNvPr id="429" name="CustomShape 11"/>
          <p:cNvSpPr/>
          <p:nvPr/>
        </p:nvSpPr>
        <p:spPr>
          <a:xfrm>
            <a:off x="838080" y="5339160"/>
            <a:ext cx="3785400" cy="835560"/>
          </a:xfrm>
          <a:prstGeom prst="roundRect">
            <a:avLst>
              <a:gd name="adj" fmla="val 16667"/>
            </a:avLst>
          </a:prstGeom>
          <a:solidFill>
            <a:schemeClr val="accent2">
              <a:hueOff val="-8149101"/>
              <a:satOff val="-56301"/>
              <a:lumOff val="53336"/>
              <a:alphaOff val="0"/>
            </a:schemeClr>
          </a:solidFill>
          <a:ln>
            <a:solidFill>
              <a:schemeClr val="lt1">
                <a:hueOff val="0"/>
                <a:satOff val="0"/>
                <a:lumOff val="0"/>
                <a:alphaOff val="0"/>
              </a:schemeClr>
            </a:solidFill>
          </a:ln>
        </p:spPr>
        <p:style>
          <a:lnRef idx="2"/>
          <a:fillRef idx="0"/>
          <a:effectRef idx="0"/>
          <a:fontRef idx="minor"/>
        </p:style>
        <p:txBody>
          <a:bodyPr lIns="117000" rIns="76320" tIns="78840" bIns="79200" anchor="ctr"/>
          <a:p>
            <a:pPr algn="ctr">
              <a:lnSpc>
                <a:spcPct val="90000"/>
              </a:lnSpc>
            </a:pPr>
            <a:r>
              <a:rPr b="0" lang="en-US" sz="2000" spc="-1" strike="noStrike">
                <a:solidFill>
                  <a:srgbClr val="ffffff"/>
                </a:solidFill>
                <a:uFill>
                  <a:solidFill>
                    <a:srgbClr val="ffffff"/>
                  </a:solidFill>
                </a:uFill>
                <a:latin typeface="Calibri Light"/>
              </a:rPr>
              <a:t>Download packages with care</a:t>
            </a:r>
            <a:endParaRPr b="0" lang="en-US" sz="1800" spc="-1" strike="noStrike">
              <a:solidFill>
                <a:srgbClr val="000000"/>
              </a:solidFill>
              <a:uFill>
                <a:solidFill>
                  <a:srgbClr val="ffffff"/>
                </a:solidFill>
              </a:uFill>
              <a:latin typeface="Arial"/>
            </a:endParaRPr>
          </a:p>
        </p:txBody>
      </p:sp>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30" name="TextShape 1"/>
          <p:cNvSpPr txBox="1"/>
          <p:nvPr/>
        </p:nvSpPr>
        <p:spPr>
          <a:xfrm>
            <a:off x="838080" y="365040"/>
            <a:ext cx="10515240" cy="1325160"/>
          </a:xfrm>
          <a:prstGeom prst="rect">
            <a:avLst/>
          </a:prstGeom>
          <a:noFill/>
          <a:ln>
            <a:noFill/>
          </a:ln>
        </p:spPr>
        <p:txBody>
          <a:bodyPr anchor="ctr"/>
          <a:p>
            <a:pPr>
              <a:lnSpc>
                <a:spcPct val="100000"/>
              </a:lnSpc>
            </a:pPr>
            <a:r>
              <a:rPr b="0" lang="en-US" sz="4400" spc="-1" strike="noStrike">
                <a:solidFill>
                  <a:srgbClr val="2e2e2f"/>
                </a:solidFill>
                <a:uFill>
                  <a:solidFill>
                    <a:srgbClr val="ffffff"/>
                  </a:solidFill>
                </a:uFill>
                <a:latin typeface="Calibri"/>
              </a:rPr>
              <a:t>Python security checklist from snyk.io</a:t>
            </a:r>
            <a:endParaRPr b="0" lang="en-US" sz="1800" spc="-1" strike="noStrike">
              <a:solidFill>
                <a:srgbClr val="2e2e2f"/>
              </a:solidFill>
              <a:uFill>
                <a:solidFill>
                  <a:srgbClr val="ffffff"/>
                </a:solidFill>
              </a:uFill>
              <a:latin typeface="Calibri Light"/>
            </a:endParaRPr>
          </a:p>
        </p:txBody>
      </p:sp>
      <p:sp>
        <p:nvSpPr>
          <p:cNvPr id="431" name="CustomShape 2"/>
          <p:cNvSpPr/>
          <p:nvPr/>
        </p:nvSpPr>
        <p:spPr>
          <a:xfrm rot="5400000">
            <a:off x="7654680" y="-1119240"/>
            <a:ext cx="668520" cy="6729480"/>
          </a:xfrm>
          <a:prstGeom prst="round2SameRect">
            <a:avLst>
              <a:gd name="adj1" fmla="val 16667"/>
              <a:gd name="adj2" fmla="val 0"/>
            </a:avLst>
          </a:prstGeom>
          <a:solidFill>
            <a:schemeClr val="accent2">
              <a:tint val="40000"/>
              <a:alpha val="90000"/>
              <a:hueOff val="0"/>
              <a:satOff val="0"/>
              <a:lumOff val="0"/>
              <a:alphaOff val="0"/>
            </a:schemeClr>
          </a:solidFill>
          <a:ln>
            <a:solidFill>
              <a:schemeClr val="accent2">
                <a:tint val="40000"/>
                <a:alpha val="90000"/>
                <a:hueOff val="0"/>
                <a:satOff val="0"/>
                <a:lumOff val="0"/>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Understand how the requests library utilizes certain security practices so you can get the most out of them. Keep your version of certifi up to date—the requests library uses it to verify certificates. </a:t>
            </a:r>
            <a:endParaRPr b="0" lang="en-US" sz="1800" spc="-1" strike="noStrike">
              <a:solidFill>
                <a:srgbClr val="000000"/>
              </a:solidFill>
              <a:uFill>
                <a:solidFill>
                  <a:srgbClr val="ffffff"/>
                </a:solidFill>
              </a:uFill>
              <a:latin typeface="Arial"/>
            </a:endParaRPr>
          </a:p>
        </p:txBody>
      </p:sp>
      <p:sp>
        <p:nvSpPr>
          <p:cNvPr id="432" name="CustomShape 3"/>
          <p:cNvSpPr/>
          <p:nvPr/>
        </p:nvSpPr>
        <p:spPr>
          <a:xfrm>
            <a:off x="838080" y="1827360"/>
            <a:ext cx="3785400" cy="835560"/>
          </a:xfrm>
          <a:prstGeom prst="roundRect">
            <a:avLst>
              <a:gd name="adj" fmla="val 16667"/>
            </a:avLst>
          </a:prstGeom>
          <a:solidFill>
            <a:schemeClr val="accent2">
              <a:hueOff val="0"/>
              <a:satOff val="0"/>
              <a:lumOff val="0"/>
              <a:alphaOff val="0"/>
            </a:schemeClr>
          </a:solidFill>
          <a:ln>
            <a:solidFill>
              <a:schemeClr val="lt1">
                <a:hueOff val="0"/>
                <a:satOff val="0"/>
                <a:lumOff val="0"/>
                <a:alphaOff val="0"/>
              </a:schemeClr>
            </a:solidFill>
          </a:ln>
        </p:spPr>
        <p:style>
          <a:lnRef idx="2"/>
          <a:fillRef idx="0"/>
          <a:effectRef idx="0"/>
          <a:fontRef idx="minor"/>
        </p:style>
        <p:txBody>
          <a:bodyPr lIns="128160" rIns="87480" tIns="84600" bIns="84960" anchor="ctr"/>
          <a:p>
            <a:pPr algn="ctr">
              <a:lnSpc>
                <a:spcPct val="90000"/>
              </a:lnSpc>
            </a:pPr>
            <a:r>
              <a:rPr b="0" lang="en-US" sz="2300" spc="-1" strike="noStrike">
                <a:solidFill>
                  <a:srgbClr val="ffffff"/>
                </a:solidFill>
                <a:uFill>
                  <a:solidFill>
                    <a:srgbClr val="ffffff"/>
                  </a:solidFill>
                </a:uFill>
                <a:latin typeface="Calibri Light"/>
              </a:rPr>
              <a:t>Handle requests safely</a:t>
            </a:r>
            <a:endParaRPr b="0" lang="en-US" sz="1800" spc="-1" strike="noStrike">
              <a:solidFill>
                <a:srgbClr val="000000"/>
              </a:solidFill>
              <a:uFill>
                <a:solidFill>
                  <a:srgbClr val="ffffff"/>
                </a:solidFill>
              </a:uFill>
              <a:latin typeface="Arial"/>
            </a:endParaRPr>
          </a:p>
        </p:txBody>
      </p:sp>
      <p:sp>
        <p:nvSpPr>
          <p:cNvPr id="433" name="CustomShape 4"/>
          <p:cNvSpPr/>
          <p:nvPr/>
        </p:nvSpPr>
        <p:spPr>
          <a:xfrm rot="5400000">
            <a:off x="7654680" y="-241560"/>
            <a:ext cx="668520" cy="6729480"/>
          </a:xfrm>
          <a:prstGeom prst="round2SameRect">
            <a:avLst>
              <a:gd name="adj1" fmla="val 16667"/>
              <a:gd name="adj2" fmla="val 0"/>
            </a:avLst>
          </a:prstGeom>
          <a:solidFill>
            <a:schemeClr val="accent2">
              <a:tint val="40000"/>
              <a:alpha val="90000"/>
              <a:hueOff val="-2184588"/>
              <a:satOff val="6377"/>
              <a:lumOff val="2513"/>
              <a:alphaOff val="0"/>
            </a:schemeClr>
          </a:solidFill>
          <a:ln>
            <a:solidFill>
              <a:schemeClr val="accent2">
                <a:tint val="40000"/>
                <a:alpha val="90000"/>
                <a:hueOff val="-2184588"/>
                <a:satOff val="6377"/>
                <a:lumOff val="2513"/>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There are multiple ways to format strings in Python. When formatting strings from user input, extra care is needed to avoid things like injection or code execution. The Template class in the string module is a more secure way to format strings with user input</a:t>
            </a:r>
            <a:endParaRPr b="0" lang="en-US" sz="1800" spc="-1" strike="noStrike">
              <a:solidFill>
                <a:srgbClr val="000000"/>
              </a:solidFill>
              <a:uFill>
                <a:solidFill>
                  <a:srgbClr val="ffffff"/>
                </a:solidFill>
              </a:uFill>
              <a:latin typeface="Arial"/>
            </a:endParaRPr>
          </a:p>
        </p:txBody>
      </p:sp>
      <p:sp>
        <p:nvSpPr>
          <p:cNvPr id="434" name="CustomShape 5"/>
          <p:cNvSpPr/>
          <p:nvPr/>
        </p:nvSpPr>
        <p:spPr>
          <a:xfrm>
            <a:off x="838080" y="2705400"/>
            <a:ext cx="3785400" cy="835560"/>
          </a:xfrm>
          <a:prstGeom prst="roundRect">
            <a:avLst>
              <a:gd name="adj" fmla="val 16667"/>
            </a:avLst>
          </a:prstGeom>
          <a:solidFill>
            <a:schemeClr val="accent2">
              <a:hueOff val="-2037275"/>
              <a:satOff val="-14075"/>
              <a:lumOff val="13334"/>
              <a:alphaOff val="0"/>
            </a:schemeClr>
          </a:solidFill>
          <a:ln>
            <a:solidFill>
              <a:schemeClr val="lt1">
                <a:hueOff val="0"/>
                <a:satOff val="0"/>
                <a:lumOff val="0"/>
                <a:alphaOff val="0"/>
              </a:schemeClr>
            </a:solidFill>
          </a:ln>
        </p:spPr>
        <p:style>
          <a:lnRef idx="2"/>
          <a:fillRef idx="0"/>
          <a:effectRef idx="0"/>
          <a:fontRef idx="minor"/>
        </p:style>
        <p:txBody>
          <a:bodyPr lIns="128160" rIns="87480" tIns="84600" bIns="84960" anchor="ctr"/>
          <a:p>
            <a:pPr algn="ctr">
              <a:lnSpc>
                <a:spcPct val="90000"/>
              </a:lnSpc>
            </a:pPr>
            <a:r>
              <a:rPr b="0" lang="en-US" sz="2300" spc="-1" strike="noStrike">
                <a:solidFill>
                  <a:srgbClr val="ffffff"/>
                </a:solidFill>
                <a:uFill>
                  <a:solidFill>
                    <a:srgbClr val="ffffff"/>
                  </a:solidFill>
                </a:uFill>
                <a:latin typeface="Calibri Light"/>
              </a:rPr>
              <a:t>Be careful with string formatting</a:t>
            </a:r>
            <a:endParaRPr b="0" lang="en-US" sz="1800" spc="-1" strike="noStrike">
              <a:solidFill>
                <a:srgbClr val="000000"/>
              </a:solidFill>
              <a:uFill>
                <a:solidFill>
                  <a:srgbClr val="ffffff"/>
                </a:solidFill>
              </a:uFill>
              <a:latin typeface="Arial"/>
            </a:endParaRPr>
          </a:p>
        </p:txBody>
      </p:sp>
      <p:sp>
        <p:nvSpPr>
          <p:cNvPr id="435" name="CustomShape 6"/>
          <p:cNvSpPr/>
          <p:nvPr/>
        </p:nvSpPr>
        <p:spPr>
          <a:xfrm rot="5400000">
            <a:off x="7654680" y="636120"/>
            <a:ext cx="668520" cy="6729480"/>
          </a:xfrm>
          <a:prstGeom prst="round2SameRect">
            <a:avLst>
              <a:gd name="adj1" fmla="val 16667"/>
              <a:gd name="adj2" fmla="val 0"/>
            </a:avLst>
          </a:prstGeom>
          <a:solidFill>
            <a:schemeClr val="accent2">
              <a:tint val="40000"/>
              <a:alpha val="90000"/>
              <a:hueOff val="-4369176"/>
              <a:satOff val="12754"/>
              <a:lumOff val="5026"/>
              <a:alphaOff val="0"/>
            </a:schemeClr>
          </a:solidFill>
          <a:ln>
            <a:solidFill>
              <a:schemeClr val="accent2">
                <a:tint val="40000"/>
                <a:alpha val="90000"/>
                <a:hueOff val="-4369176"/>
                <a:satOff val="12754"/>
                <a:lumOff val="5026"/>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Understand the different types of open source licenses and adhere to their terms. Be wary of any project that does not have a license; you may not like the terms of the license they eventually adopt. Over 10% of packages on PyPI fall into this category</a:t>
            </a:r>
            <a:endParaRPr b="0" lang="en-US" sz="1800" spc="-1" strike="noStrike">
              <a:solidFill>
                <a:srgbClr val="000000"/>
              </a:solidFill>
              <a:uFill>
                <a:solidFill>
                  <a:srgbClr val="ffffff"/>
                </a:solidFill>
              </a:uFill>
              <a:latin typeface="Arial"/>
            </a:endParaRPr>
          </a:p>
        </p:txBody>
      </p:sp>
      <p:sp>
        <p:nvSpPr>
          <p:cNvPr id="436" name="CustomShape 7"/>
          <p:cNvSpPr/>
          <p:nvPr/>
        </p:nvSpPr>
        <p:spPr>
          <a:xfrm>
            <a:off x="838080" y="3583440"/>
            <a:ext cx="3785400" cy="835560"/>
          </a:xfrm>
          <a:prstGeom prst="roundRect">
            <a:avLst>
              <a:gd name="adj" fmla="val 16667"/>
            </a:avLst>
          </a:prstGeom>
          <a:solidFill>
            <a:schemeClr val="accent2">
              <a:hueOff val="-4074550"/>
              <a:satOff val="-28150"/>
              <a:lumOff val="26668"/>
              <a:alphaOff val="0"/>
            </a:schemeClr>
          </a:solidFill>
          <a:ln>
            <a:solidFill>
              <a:schemeClr val="lt1">
                <a:hueOff val="0"/>
                <a:satOff val="0"/>
                <a:lumOff val="0"/>
                <a:alphaOff val="0"/>
              </a:schemeClr>
            </a:solidFill>
          </a:ln>
        </p:spPr>
        <p:style>
          <a:lnRef idx="2"/>
          <a:fillRef idx="0"/>
          <a:effectRef idx="0"/>
          <a:fontRef idx="minor"/>
        </p:style>
        <p:txBody>
          <a:bodyPr lIns="128160" rIns="87480" tIns="84600" bIns="84960" anchor="ctr"/>
          <a:p>
            <a:pPr algn="ctr">
              <a:lnSpc>
                <a:spcPct val="90000"/>
              </a:lnSpc>
            </a:pPr>
            <a:r>
              <a:rPr b="0" lang="en-US" sz="2300" spc="-1" strike="noStrike">
                <a:solidFill>
                  <a:srgbClr val="ffffff"/>
                </a:solidFill>
                <a:uFill>
                  <a:solidFill>
                    <a:srgbClr val="ffffff"/>
                  </a:solidFill>
                </a:uFill>
                <a:latin typeface="Calibri Light"/>
              </a:rPr>
              <a:t>Review your dependency licenses</a:t>
            </a:r>
            <a:endParaRPr b="0" lang="en-US" sz="1800" spc="-1" strike="noStrike">
              <a:solidFill>
                <a:srgbClr val="000000"/>
              </a:solidFill>
              <a:uFill>
                <a:solidFill>
                  <a:srgbClr val="ffffff"/>
                </a:solidFill>
              </a:uFill>
              <a:latin typeface="Arial"/>
            </a:endParaRPr>
          </a:p>
        </p:txBody>
      </p:sp>
      <p:sp>
        <p:nvSpPr>
          <p:cNvPr id="437" name="CustomShape 8"/>
          <p:cNvSpPr/>
          <p:nvPr/>
        </p:nvSpPr>
        <p:spPr>
          <a:xfrm rot="5400000">
            <a:off x="7654680" y="1513800"/>
            <a:ext cx="668520" cy="6729480"/>
          </a:xfrm>
          <a:prstGeom prst="round2SameRect">
            <a:avLst>
              <a:gd name="adj1" fmla="val 16667"/>
              <a:gd name="adj2" fmla="val 0"/>
            </a:avLst>
          </a:prstGeom>
          <a:solidFill>
            <a:schemeClr val="accent2">
              <a:tint val="40000"/>
              <a:alpha val="90000"/>
              <a:hueOff val="-6553764"/>
              <a:satOff val="19130"/>
              <a:lumOff val="7539"/>
              <a:alphaOff val="0"/>
            </a:schemeClr>
          </a:solidFill>
          <a:ln>
            <a:solidFill>
              <a:schemeClr val="accent2">
                <a:tint val="40000"/>
                <a:alpha val="90000"/>
                <a:hueOff val="-6553764"/>
                <a:satOff val="19130"/>
                <a:lumOff val="7539"/>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Do not deserialize data from an untrusted source. Python’s pickle module allows for this using pickle.load. Deserializing from an untrusted source can result in arbitrary code execution. </a:t>
            </a:r>
            <a:endParaRPr b="0" lang="en-US" sz="1800" spc="-1" strike="noStrike">
              <a:solidFill>
                <a:srgbClr val="000000"/>
              </a:solidFill>
              <a:uFill>
                <a:solidFill>
                  <a:srgbClr val="ffffff"/>
                </a:solidFill>
              </a:uFill>
              <a:latin typeface="Arial"/>
            </a:endParaRPr>
          </a:p>
        </p:txBody>
      </p:sp>
      <p:sp>
        <p:nvSpPr>
          <p:cNvPr id="438" name="CustomShape 9"/>
          <p:cNvSpPr/>
          <p:nvPr/>
        </p:nvSpPr>
        <p:spPr>
          <a:xfrm>
            <a:off x="838080" y="4461120"/>
            <a:ext cx="3785400" cy="835560"/>
          </a:xfrm>
          <a:prstGeom prst="roundRect">
            <a:avLst>
              <a:gd name="adj" fmla="val 16667"/>
            </a:avLst>
          </a:prstGeom>
          <a:solidFill>
            <a:schemeClr val="accent2">
              <a:hueOff val="-6111825"/>
              <a:satOff val="-42226"/>
              <a:lumOff val="40002"/>
              <a:alphaOff val="0"/>
            </a:schemeClr>
          </a:solidFill>
          <a:ln>
            <a:solidFill>
              <a:schemeClr val="lt1">
                <a:hueOff val="0"/>
                <a:satOff val="0"/>
                <a:lumOff val="0"/>
                <a:alphaOff val="0"/>
              </a:schemeClr>
            </a:solidFill>
          </a:ln>
        </p:spPr>
        <p:style>
          <a:lnRef idx="2"/>
          <a:fillRef idx="0"/>
          <a:effectRef idx="0"/>
          <a:fontRef idx="minor"/>
        </p:style>
        <p:txBody>
          <a:bodyPr lIns="128160" rIns="87480" tIns="84600" bIns="84960" anchor="ctr"/>
          <a:p>
            <a:pPr algn="ctr">
              <a:lnSpc>
                <a:spcPct val="90000"/>
              </a:lnSpc>
            </a:pPr>
            <a:r>
              <a:rPr b="0" lang="en-US" sz="2300" spc="-1" strike="noStrike">
                <a:solidFill>
                  <a:srgbClr val="ffffff"/>
                </a:solidFill>
                <a:uFill>
                  <a:solidFill>
                    <a:srgbClr val="ffffff"/>
                  </a:solidFill>
                </a:uFill>
                <a:latin typeface="Calibri Light"/>
              </a:rPr>
              <a:t>Deserialize selectively</a:t>
            </a:r>
            <a:endParaRPr b="0" lang="en-US" sz="1800" spc="-1" strike="noStrike">
              <a:solidFill>
                <a:srgbClr val="000000"/>
              </a:solidFill>
              <a:uFill>
                <a:solidFill>
                  <a:srgbClr val="ffffff"/>
                </a:solidFill>
              </a:uFill>
              <a:latin typeface="Arial"/>
            </a:endParaRPr>
          </a:p>
        </p:txBody>
      </p:sp>
      <p:sp>
        <p:nvSpPr>
          <p:cNvPr id="439" name="CustomShape 10"/>
          <p:cNvSpPr/>
          <p:nvPr/>
        </p:nvSpPr>
        <p:spPr>
          <a:xfrm rot="5400000">
            <a:off x="7654680" y="2391840"/>
            <a:ext cx="668520" cy="6729480"/>
          </a:xfrm>
          <a:prstGeom prst="round2SameRect">
            <a:avLst>
              <a:gd name="adj1" fmla="val 16667"/>
              <a:gd name="adj2" fmla="val 0"/>
            </a:avLst>
          </a:prstGeom>
          <a:solidFill>
            <a:schemeClr val="accent2">
              <a:tint val="40000"/>
              <a:alpha val="90000"/>
              <a:hueOff val="-8738352"/>
              <a:satOff val="25507"/>
              <a:lumOff val="10052"/>
              <a:alphaOff val="0"/>
            </a:schemeClr>
          </a:solidFill>
          <a:ln>
            <a:solidFill>
              <a:schemeClr val="accent2">
                <a:tint val="40000"/>
                <a:alpha val="90000"/>
                <a:hueOff val="-8738352"/>
                <a:satOff val="25507"/>
                <a:lumOff val="10052"/>
                <a:alphaOff val="0"/>
              </a:schemeClr>
            </a:solidFill>
          </a:ln>
        </p:spPr>
        <p:style>
          <a:lnRef idx="2"/>
          <a:fillRef idx="0"/>
          <a:effectRef idx="0"/>
          <a:fontRef idx="minor"/>
        </p:style>
        <p:txBody>
          <a:bodyPr lIns="49680" rIns="49680" tIns="24840" bIns="24840" anchor="ctr"/>
          <a:p>
            <a:pPr lvl="1" marL="114480" indent="-114120">
              <a:lnSpc>
                <a:spcPct val="90000"/>
              </a:lnSpc>
              <a:buClr>
                <a:srgbClr val="2e2e2f"/>
              </a:buClr>
              <a:buFont typeface="Symbol" charset="2"/>
              <a:buChar char=""/>
            </a:pPr>
            <a:r>
              <a:rPr b="0" lang="en-US" sz="1300" spc="-1" strike="noStrike">
                <a:solidFill>
                  <a:srgbClr val="2e2e2f"/>
                </a:solidFill>
                <a:uFill>
                  <a:solidFill>
                    <a:srgbClr val="ffffff"/>
                  </a:solidFill>
                </a:uFill>
                <a:latin typeface="Calibri Light"/>
              </a:rPr>
              <a:t>Just because your app is secure today does not mean it will be secure tomorrow. Stay up to date on new vulnerabilities by using the Pipenv safety package</a:t>
            </a:r>
            <a:endParaRPr b="0" lang="en-US" sz="1800" spc="-1" strike="noStrike">
              <a:solidFill>
                <a:srgbClr val="000000"/>
              </a:solidFill>
              <a:uFill>
                <a:solidFill>
                  <a:srgbClr val="ffffff"/>
                </a:solidFill>
              </a:uFill>
              <a:latin typeface="Arial"/>
            </a:endParaRPr>
          </a:p>
        </p:txBody>
      </p:sp>
      <p:sp>
        <p:nvSpPr>
          <p:cNvPr id="440" name="CustomShape 11"/>
          <p:cNvSpPr/>
          <p:nvPr/>
        </p:nvSpPr>
        <p:spPr>
          <a:xfrm>
            <a:off x="838080" y="5339160"/>
            <a:ext cx="3785400" cy="835560"/>
          </a:xfrm>
          <a:prstGeom prst="roundRect">
            <a:avLst>
              <a:gd name="adj" fmla="val 16667"/>
            </a:avLst>
          </a:prstGeom>
          <a:solidFill>
            <a:schemeClr val="accent2">
              <a:hueOff val="-8149101"/>
              <a:satOff val="-56301"/>
              <a:lumOff val="53336"/>
              <a:alphaOff val="0"/>
            </a:schemeClr>
          </a:solidFill>
          <a:ln>
            <a:solidFill>
              <a:schemeClr val="lt1">
                <a:hueOff val="0"/>
                <a:satOff val="0"/>
                <a:lumOff val="0"/>
                <a:alphaOff val="0"/>
              </a:schemeClr>
            </a:solidFill>
          </a:ln>
        </p:spPr>
        <p:style>
          <a:lnRef idx="2"/>
          <a:fillRef idx="0"/>
          <a:effectRef idx="0"/>
          <a:fontRef idx="minor"/>
        </p:style>
        <p:txBody>
          <a:bodyPr lIns="128160" rIns="87480" tIns="84600" bIns="84960" anchor="ctr"/>
          <a:p>
            <a:pPr algn="ctr">
              <a:lnSpc>
                <a:spcPct val="90000"/>
              </a:lnSpc>
            </a:pPr>
            <a:r>
              <a:rPr b="0" lang="en-US" sz="2300" spc="-1" strike="noStrike">
                <a:solidFill>
                  <a:srgbClr val="ffffff"/>
                </a:solidFill>
                <a:uFill>
                  <a:solidFill>
                    <a:srgbClr val="ffffff"/>
                  </a:solidFill>
                </a:uFill>
                <a:latin typeface="Calibri Light"/>
              </a:rPr>
              <a:t>Keep up-to-date on vulnerabilities</a:t>
            </a:r>
            <a:endParaRPr b="0" lang="en-US" sz="1800" spc="-1" strike="noStrike">
              <a:solidFill>
                <a:srgbClr val="000000"/>
              </a:solidFill>
              <a:uFill>
                <a:solidFill>
                  <a:srgbClr val="ffffff"/>
                </a:solidFill>
              </a:uFill>
              <a:latin typeface="Arial"/>
            </a:endParaRPr>
          </a:p>
        </p:txBody>
      </p:sp>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1"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Python INSecurity Resources</a:t>
            </a:r>
            <a:endParaRPr b="0" lang="en-US" sz="1800" spc="-1" strike="noStrike">
              <a:solidFill>
                <a:srgbClr val="2e2e2f"/>
              </a:solidFill>
              <a:uFill>
                <a:solidFill>
                  <a:srgbClr val="ffffff"/>
                </a:solidFill>
              </a:uFill>
              <a:latin typeface="Calibri Light"/>
            </a:endParaRPr>
          </a:p>
        </p:txBody>
      </p:sp>
      <p:sp>
        <p:nvSpPr>
          <p:cNvPr id="442" name="TextShape 2"/>
          <p:cNvSpPr txBox="1"/>
          <p:nvPr/>
        </p:nvSpPr>
        <p:spPr>
          <a:xfrm>
            <a:off x="1257120" y="1333440"/>
            <a:ext cx="10659600" cy="4952520"/>
          </a:xfrm>
          <a:prstGeom prst="rect">
            <a:avLst/>
          </a:prstGeom>
          <a:noFill/>
          <a:ln>
            <a:noFill/>
          </a:ln>
        </p:spPr>
        <p:txBody>
          <a:bodyPr lIns="90000" rIns="90000" tIns="45000" bIns="45000"/>
          <a:p>
            <a:pPr marL="228600" indent="-228240">
              <a:lnSpc>
                <a:spcPct val="100000"/>
              </a:lnSpc>
              <a:buClr>
                <a:srgbClr val="7b0165"/>
              </a:buClr>
              <a:buFont typeface="Arial"/>
              <a:buChar char="•"/>
            </a:pPr>
            <a:r>
              <a:rPr b="0" lang="en-US" sz="3200" spc="-1" strike="noStrike" u="sng">
                <a:solidFill>
                  <a:srgbClr val="262626"/>
                </a:solidFill>
                <a:uFill>
                  <a:solidFill>
                    <a:srgbClr val="ffffff"/>
                  </a:solidFill>
                </a:uFill>
                <a:latin typeface="Calibri Light"/>
                <a:hlinkClick r:id="rId1"/>
              </a:rPr>
              <a:t>https://hackernoon.com/10-common-security-gotchas-in-python-and-how-to-avoid-them-e19fbe265e03 </a:t>
            </a:r>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3200" spc="-1" strike="noStrike" u="sng">
                <a:solidFill>
                  <a:srgbClr val="262626"/>
                </a:solidFill>
                <a:uFill>
                  <a:solidFill>
                    <a:srgbClr val="ffffff"/>
                  </a:solidFill>
                </a:uFill>
                <a:latin typeface="Calibri Light"/>
                <a:hlinkClick r:id="rId2"/>
              </a:rPr>
              <a:t>https://snyk.io/blog/python-security-best-practices-cheat-sheet/</a:t>
            </a:r>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3200" spc="-1" strike="noStrike" u="sng">
                <a:solidFill>
                  <a:srgbClr val="262626"/>
                </a:solidFill>
                <a:uFill>
                  <a:solidFill>
                    <a:srgbClr val="ffffff"/>
                  </a:solidFill>
                </a:uFill>
                <a:latin typeface="Calibri Light"/>
                <a:hlinkClick r:id="rId3"/>
              </a:rPr>
              <a:t>https://pipenv.readthedocs.io/en/latest/</a:t>
            </a:r>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3200" spc="-1" strike="noStrike" u="sng">
                <a:solidFill>
                  <a:srgbClr val="262626"/>
                </a:solidFill>
                <a:uFill>
                  <a:solidFill>
                    <a:srgbClr val="ffffff"/>
                  </a:solidFill>
                </a:uFill>
                <a:latin typeface="Calibri Light"/>
                <a:hlinkClick r:id="rId4"/>
              </a:rPr>
              <a:t>https://www.owasp.org/index.php/Top_10-2017_Top_10</a:t>
            </a:r>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3" name="CustomShape 1"/>
          <p:cNvSpPr/>
          <p:nvPr/>
        </p:nvSpPr>
        <p:spPr>
          <a:xfrm>
            <a:off x="321480" y="320040"/>
            <a:ext cx="11548440" cy="6217560"/>
          </a:xfrm>
          <a:prstGeom prst="rect">
            <a:avLst/>
          </a:prstGeom>
          <a:solidFill>
            <a:schemeClr val="tx1">
              <a:lumMod val="75000"/>
              <a:lumOff val="25000"/>
            </a:schemeClr>
          </a:solidFill>
          <a:ln w="127080">
            <a:noFill/>
          </a:ln>
        </p:spPr>
        <p:style>
          <a:lnRef idx="2">
            <a:schemeClr val="accent1">
              <a:shade val="50000"/>
            </a:schemeClr>
          </a:lnRef>
          <a:fillRef idx="1">
            <a:schemeClr val="accent1"/>
          </a:fillRef>
          <a:effectRef idx="0">
            <a:schemeClr val="accent1"/>
          </a:effectRef>
          <a:fontRef idx="minor"/>
        </p:style>
      </p:sp>
      <p:sp>
        <p:nvSpPr>
          <p:cNvPr id="444" name="TextShape 2"/>
          <p:cNvSpPr txBox="1"/>
          <p:nvPr/>
        </p:nvSpPr>
        <p:spPr>
          <a:xfrm>
            <a:off x="4380480" y="965160"/>
            <a:ext cx="6765840" cy="4927320"/>
          </a:xfrm>
          <a:prstGeom prst="rect">
            <a:avLst/>
          </a:prstGeom>
          <a:noFill/>
          <a:ln>
            <a:noFill/>
          </a:ln>
        </p:spPr>
        <p:txBody>
          <a:bodyPr anchor="ctr"/>
          <a:p>
            <a:pPr>
              <a:lnSpc>
                <a:spcPct val="100000"/>
              </a:lnSpc>
            </a:pPr>
            <a:r>
              <a:rPr b="0" lang="en-US" sz="4800" spc="-1" strike="noStrike">
                <a:solidFill>
                  <a:srgbClr val="ffffff"/>
                </a:solidFill>
                <a:uFill>
                  <a:solidFill>
                    <a:srgbClr val="ffffff"/>
                  </a:solidFill>
                </a:uFill>
                <a:latin typeface="Calibri"/>
              </a:rPr>
              <a:t>Python in security</a:t>
            </a:r>
            <a:endParaRPr b="0" lang="en-US" sz="1800" spc="-1" strike="noStrike">
              <a:solidFill>
                <a:srgbClr val="2e2e2f"/>
              </a:solidFill>
              <a:uFill>
                <a:solidFill>
                  <a:srgbClr val="ffffff"/>
                </a:solidFill>
              </a:uFill>
              <a:latin typeface="Calibri"/>
            </a:endParaRPr>
          </a:p>
        </p:txBody>
      </p:sp>
      <p:sp>
        <p:nvSpPr>
          <p:cNvPr id="445" name="TextShape 3"/>
          <p:cNvSpPr txBox="1"/>
          <p:nvPr/>
        </p:nvSpPr>
        <p:spPr>
          <a:xfrm>
            <a:off x="1023120" y="965160"/>
            <a:ext cx="2707560" cy="4927320"/>
          </a:xfrm>
          <a:prstGeom prst="rect">
            <a:avLst/>
          </a:prstGeom>
          <a:noFill/>
          <a:ln>
            <a:noFill/>
          </a:ln>
        </p:spPr>
        <p:txBody>
          <a:bodyPr anchor="ctr"/>
          <a:p>
            <a:pPr algn="r">
              <a:lnSpc>
                <a:spcPct val="100000"/>
              </a:lnSpc>
            </a:pPr>
            <a:r>
              <a:rPr b="0" lang="en-US" sz="2000" spc="-1" strike="noStrike">
                <a:solidFill>
                  <a:srgbClr val="ffc000"/>
                </a:solidFill>
                <a:uFill>
                  <a:solidFill>
                    <a:srgbClr val="ffffff"/>
                  </a:solidFill>
                </a:uFill>
                <a:latin typeface="Calibri"/>
              </a:rPr>
              <a:t>Cool Security Tools Written in Python</a:t>
            </a:r>
            <a:endParaRPr b="0" lang="en-US" sz="2800" spc="-1" strike="noStrike">
              <a:solidFill>
                <a:srgbClr val="2e2e2f"/>
              </a:solidFill>
              <a:uFill>
                <a:solidFill>
                  <a:srgbClr val="ffffff"/>
                </a:solidFill>
              </a:uFill>
              <a:latin typeface="Calibri"/>
            </a:endParaRPr>
          </a:p>
        </p:txBody>
      </p:sp>
      <p:sp>
        <p:nvSpPr>
          <p:cNvPr id="446" name="Line 4"/>
          <p:cNvSpPr/>
          <p:nvPr/>
        </p:nvSpPr>
        <p:spPr>
          <a:xfrm>
            <a:off x="4055760" y="2057040"/>
            <a:ext cx="360" cy="2743200"/>
          </a:xfrm>
          <a:prstGeom prst="line">
            <a:avLst/>
          </a:prstGeom>
          <a:ln w="19080">
            <a:solidFill>
              <a:schemeClr val="bg1"/>
            </a:solidFill>
          </a:ln>
        </p:spPr>
        <p:style>
          <a:lnRef idx="1">
            <a:schemeClr val="accent1"/>
          </a:lnRef>
          <a:fillRef idx="0">
            <a:schemeClr val="accent1"/>
          </a:fillRef>
          <a:effectRef idx="0">
            <a:schemeClr val="accent1"/>
          </a:effectRef>
          <a:fontRef idx="minor"/>
        </p:style>
      </p:sp>
    </p:spTree>
  </p:cSld>
  <p:timing>
    <p:tnLst>
      <p:par>
        <p:cTn id="35" dur="indefinite" restart="never" nodeType="tmRoot">
          <p:childTnLst>
            <p:seq>
              <p:cTn id="36"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47" name="CustomShape 1"/>
          <p:cNvSpPr/>
          <p:nvPr/>
        </p:nvSpPr>
        <p:spPr>
          <a:xfrm flipV="1">
            <a:off x="0" y="-720"/>
            <a:ext cx="4403520" cy="6857640"/>
          </a:xfrm>
          <a:custGeom>
            <a:avLst/>
            <a:gdLst/>
            <a:ah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solidFill>
            <a:srgbClr val="4f4f4f"/>
          </a:solidFill>
          <a:ln>
            <a:noFill/>
          </a:ln>
        </p:spPr>
        <p:style>
          <a:lnRef idx="2">
            <a:schemeClr val="accent1">
              <a:shade val="50000"/>
            </a:schemeClr>
          </a:lnRef>
          <a:fillRef idx="1002">
            <a:schemeClr val="dk1"/>
          </a:fillRef>
          <a:effectRef idx="0">
            <a:schemeClr val="accent1"/>
          </a:effectRef>
          <a:fontRef idx="minor"/>
        </p:style>
      </p:sp>
      <p:sp>
        <p:nvSpPr>
          <p:cNvPr id="448" name="CustomShape 2"/>
          <p:cNvSpPr/>
          <p:nvPr/>
        </p:nvSpPr>
        <p:spPr>
          <a:xfrm>
            <a:off x="3621600" y="0"/>
            <a:ext cx="1122120" cy="5328720"/>
          </a:xfrm>
          <a:custGeom>
            <a:avLst/>
            <a:gdLst/>
            <a:ahLst/>
            <a:rect l="l" t="t" r="r" b="b"/>
            <a:pathLst>
              <a:path w="707" h="3357">
                <a:moveTo>
                  <a:pt x="0" y="3330"/>
                </a:moveTo>
                <a:lnTo>
                  <a:pt x="156" y="3357"/>
                </a:lnTo>
                <a:lnTo>
                  <a:pt x="707" y="0"/>
                </a:lnTo>
                <a:lnTo>
                  <a:pt x="547" y="0"/>
                </a:lnTo>
                <a:lnTo>
                  <a:pt x="0" y="3330"/>
                </a:lnTo>
                <a:close/>
              </a:path>
            </a:pathLst>
          </a:custGeom>
          <a:solidFill>
            <a:schemeClr val="accent1"/>
          </a:solidFill>
          <a:ln>
            <a:noFill/>
          </a:ln>
        </p:spPr>
        <p:style>
          <a:lnRef idx="0"/>
          <a:fillRef idx="0"/>
          <a:effectRef idx="0"/>
          <a:fontRef idx="minor"/>
        </p:style>
      </p:sp>
      <p:sp>
        <p:nvSpPr>
          <p:cNvPr id="449" name="CustomShape 3"/>
          <p:cNvSpPr/>
          <p:nvPr/>
        </p:nvSpPr>
        <p:spPr>
          <a:xfrm>
            <a:off x="3315240" y="0"/>
            <a:ext cx="1117080" cy="5276520"/>
          </a:xfrm>
          <a:custGeom>
            <a:avLst/>
            <a:gdLst/>
            <a:ahLst/>
            <a:rect l="l" t="t" r="r" b="b"/>
            <a:pathLst>
              <a:path w="704" h="3324">
                <a:moveTo>
                  <a:pt x="704" y="0"/>
                </a:moveTo>
                <a:lnTo>
                  <a:pt x="545" y="0"/>
                </a:lnTo>
                <a:lnTo>
                  <a:pt x="0" y="3300"/>
                </a:lnTo>
                <a:lnTo>
                  <a:pt x="157" y="3324"/>
                </a:lnTo>
                <a:lnTo>
                  <a:pt x="704" y="0"/>
                </a:lnTo>
                <a:close/>
              </a:path>
            </a:pathLst>
          </a:custGeom>
          <a:solidFill>
            <a:srgbClr val="595959"/>
          </a:solidFill>
          <a:ln>
            <a:noFill/>
          </a:ln>
        </p:spPr>
        <p:style>
          <a:lnRef idx="0"/>
          <a:fillRef idx="0"/>
          <a:effectRef idx="0"/>
          <a:fontRef idx="minor"/>
        </p:style>
      </p:sp>
      <p:sp>
        <p:nvSpPr>
          <p:cNvPr id="450" name="CustomShape 4"/>
          <p:cNvSpPr/>
          <p:nvPr/>
        </p:nvSpPr>
        <p:spPr>
          <a:xfrm>
            <a:off x="3315240" y="5238720"/>
            <a:ext cx="1228320" cy="1618920"/>
          </a:xfrm>
          <a:custGeom>
            <a:avLst/>
            <a:gdLst/>
            <a:ahLst/>
            <a:rect l="l" t="t" r="r" b="b"/>
            <a:pathLst>
              <a:path w="774" h="1020">
                <a:moveTo>
                  <a:pt x="0" y="0"/>
                </a:moveTo>
                <a:lnTo>
                  <a:pt x="740" y="1020"/>
                </a:lnTo>
                <a:lnTo>
                  <a:pt x="774" y="1020"/>
                </a:lnTo>
                <a:lnTo>
                  <a:pt x="0" y="0"/>
                </a:lnTo>
                <a:close/>
              </a:path>
            </a:pathLst>
          </a:custGeom>
          <a:solidFill>
            <a:srgbClr val="262626"/>
          </a:solidFill>
          <a:ln>
            <a:noFill/>
          </a:ln>
        </p:spPr>
        <p:style>
          <a:lnRef idx="0"/>
          <a:fillRef idx="0"/>
          <a:effectRef idx="0"/>
          <a:fontRef idx="minor"/>
        </p:style>
      </p:sp>
      <p:sp>
        <p:nvSpPr>
          <p:cNvPr id="451" name="CustomShape 5"/>
          <p:cNvSpPr/>
          <p:nvPr/>
        </p:nvSpPr>
        <p:spPr>
          <a:xfrm>
            <a:off x="3621600" y="5291280"/>
            <a:ext cx="1495080" cy="1566360"/>
          </a:xfrm>
          <a:custGeom>
            <a:avLst/>
            <a:gdLst/>
            <a:ahLst/>
            <a:rect l="l" t="t" r="r" b="b"/>
            <a:pathLst>
              <a:path w="942" h="987">
                <a:moveTo>
                  <a:pt x="0" y="0"/>
                </a:moveTo>
                <a:lnTo>
                  <a:pt x="909" y="987"/>
                </a:lnTo>
                <a:lnTo>
                  <a:pt x="942" y="987"/>
                </a:lnTo>
                <a:lnTo>
                  <a:pt x="0" y="0"/>
                </a:lnTo>
                <a:close/>
              </a:path>
            </a:pathLst>
          </a:custGeom>
          <a:solidFill>
            <a:schemeClr val="accent1">
              <a:lumMod val="50000"/>
            </a:schemeClr>
          </a:solidFill>
          <a:ln>
            <a:noFill/>
          </a:ln>
        </p:spPr>
        <p:style>
          <a:lnRef idx="0"/>
          <a:fillRef idx="0"/>
          <a:effectRef idx="0"/>
          <a:fontRef idx="minor"/>
        </p:style>
      </p:sp>
      <p:sp>
        <p:nvSpPr>
          <p:cNvPr id="452" name="CustomShape 6"/>
          <p:cNvSpPr/>
          <p:nvPr/>
        </p:nvSpPr>
        <p:spPr>
          <a:xfrm>
            <a:off x="3621600" y="5286240"/>
            <a:ext cx="2130120" cy="1571400"/>
          </a:xfrm>
          <a:custGeom>
            <a:avLst/>
            <a:gdLst/>
            <a:ahLst/>
            <a:rect l="l" t="t"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tyle>
          <a:lnRef idx="0"/>
          <a:fillRef idx="0"/>
          <a:effectRef idx="0"/>
          <a:fontRef idx="minor"/>
        </p:style>
      </p:sp>
      <p:sp>
        <p:nvSpPr>
          <p:cNvPr id="453" name="CustomShape 7"/>
          <p:cNvSpPr/>
          <p:nvPr/>
        </p:nvSpPr>
        <p:spPr>
          <a:xfrm>
            <a:off x="3315240" y="5238720"/>
            <a:ext cx="1695240" cy="1618920"/>
          </a:xfrm>
          <a:custGeom>
            <a:avLst/>
            <a:gdLst/>
            <a:ahLst/>
            <a:rect l="l" t="t"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tyle>
          <a:lnRef idx="0"/>
          <a:fillRef idx="0"/>
          <a:effectRef idx="0"/>
          <a:fontRef idx="minor"/>
        </p:style>
      </p:sp>
      <p:sp>
        <p:nvSpPr>
          <p:cNvPr id="454" name="TextShape 8"/>
          <p:cNvSpPr txBox="1"/>
          <p:nvPr/>
        </p:nvSpPr>
        <p:spPr>
          <a:xfrm>
            <a:off x="534960" y="685800"/>
            <a:ext cx="2779920" cy="5105160"/>
          </a:xfrm>
          <a:prstGeom prst="rect">
            <a:avLst/>
          </a:prstGeom>
          <a:noFill/>
          <a:ln>
            <a:noFill/>
          </a:ln>
        </p:spPr>
        <p:txBody>
          <a:bodyPr anchor="ctr"/>
          <a:p>
            <a:pPr>
              <a:lnSpc>
                <a:spcPct val="100000"/>
              </a:lnSpc>
            </a:pPr>
            <a:r>
              <a:rPr b="1" lang="en-US" sz="4000" spc="-1" strike="noStrike">
                <a:solidFill>
                  <a:srgbClr val="ffffff"/>
                </a:solidFill>
                <a:uFill>
                  <a:solidFill>
                    <a:srgbClr val="ffffff"/>
                  </a:solidFill>
                </a:uFill>
                <a:latin typeface="Calibri"/>
              </a:rPr>
              <a:t>Python In Security</a:t>
            </a:r>
            <a:endParaRPr b="0" lang="en-US" sz="1800" spc="-1" strike="noStrike">
              <a:solidFill>
                <a:srgbClr val="2e2e2f"/>
              </a:solidFill>
              <a:uFill>
                <a:solidFill>
                  <a:srgbClr val="ffffff"/>
                </a:solidFill>
              </a:uFill>
              <a:latin typeface="Calibri Light"/>
            </a:endParaRPr>
          </a:p>
        </p:txBody>
      </p:sp>
      <p:sp>
        <p:nvSpPr>
          <p:cNvPr id="455" name="CustomShape 9"/>
          <p:cNvSpPr/>
          <p:nvPr/>
        </p:nvSpPr>
        <p:spPr>
          <a:xfrm>
            <a:off x="5117760" y="1413000"/>
            <a:ext cx="6095520" cy="4964040"/>
          </a:xfrm>
          <a:prstGeom prst="rect">
            <a:avLst/>
          </a:prstGeom>
          <a:noFill/>
          <a:ln>
            <a:noFill/>
          </a:ln>
        </p:spPr>
        <p:style>
          <a:lnRef idx="0"/>
          <a:fillRef idx="0"/>
          <a:effectRef idx="0"/>
          <a:fontRef idx="minor"/>
        </p:style>
        <p:txBody>
          <a:bodyPr lIns="90000" rIns="90000" tIns="45000" bIns="45000"/>
          <a:p>
            <a:pPr algn="just">
              <a:lnSpc>
                <a:spcPct val="100000"/>
              </a:lnSpc>
            </a:pPr>
            <a:r>
              <a:rPr b="0" lang="en-US" sz="3200" spc="-1" strike="noStrike">
                <a:solidFill>
                  <a:srgbClr val="2e2e2f"/>
                </a:solidFill>
                <a:uFill>
                  <a:solidFill>
                    <a:srgbClr val="ffffff"/>
                  </a:solidFill>
                </a:uFill>
                <a:latin typeface="Calibri Light"/>
              </a:rPr>
              <a:t>I use several Open Source tools as part of my security and compliance assessments against AWS accounts. </a:t>
            </a:r>
            <a:endParaRPr b="0" lang="en-US" sz="1800" spc="-1" strike="noStrike">
              <a:solidFill>
                <a:srgbClr val="000000"/>
              </a:solidFill>
              <a:uFill>
                <a:solidFill>
                  <a:srgbClr val="ffffff"/>
                </a:solidFill>
              </a:uFill>
              <a:latin typeface="Arial"/>
            </a:endParaRPr>
          </a:p>
          <a:p>
            <a:pPr algn="just">
              <a:lnSpc>
                <a:spcPct val="100000"/>
              </a:lnSpc>
            </a:pPr>
            <a:endParaRPr b="0" lang="en-US" sz="1800" spc="-1" strike="noStrike">
              <a:solidFill>
                <a:srgbClr val="000000"/>
              </a:solidFill>
              <a:uFill>
                <a:solidFill>
                  <a:srgbClr val="ffffff"/>
                </a:solidFill>
              </a:uFill>
              <a:latin typeface="Arial"/>
            </a:endParaRPr>
          </a:p>
          <a:p>
            <a:pPr algn="just">
              <a:lnSpc>
                <a:spcPct val="100000"/>
              </a:lnSpc>
            </a:pPr>
            <a:r>
              <a:rPr b="0" lang="en-US" sz="3200" spc="-1" strike="noStrike">
                <a:solidFill>
                  <a:srgbClr val="2e2e2f"/>
                </a:solidFill>
                <a:uFill>
                  <a:solidFill>
                    <a:srgbClr val="ffffff"/>
                  </a:solidFill>
                </a:uFill>
                <a:latin typeface="Calibri Light"/>
              </a:rPr>
              <a:t>I wanted to mention a few of these tools to highlight the flexibility of Python, and its usefulness in Security.</a:t>
            </a:r>
            <a:endParaRPr b="0" lang="en-US" sz="1800" spc="-1" strike="noStrike">
              <a:solidFill>
                <a:srgbClr val="000000"/>
              </a:solidFill>
              <a:uFill>
                <a:solidFill>
                  <a:srgbClr val="ffffff"/>
                </a:solidFill>
              </a:uFill>
              <a:latin typeface="Arial"/>
            </a:endParaRPr>
          </a:p>
        </p:txBody>
      </p:sp>
    </p:spTree>
  </p:cSld>
  <p:timing>
    <p:tnLst>
      <p:par>
        <p:cTn id="37" dur="indefinite" restart="never" nodeType="tmRoot">
          <p:childTnLst>
            <p:seq>
              <p:cTn id="38"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TextShape 1"/>
          <p:cNvSpPr txBox="1"/>
          <p:nvPr/>
        </p:nvSpPr>
        <p:spPr>
          <a:xfrm>
            <a:off x="4915080" y="571680"/>
            <a:ext cx="70020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Who Am I?</a:t>
            </a:r>
            <a:endParaRPr b="0" lang="en-US" sz="1800" spc="-1" strike="noStrike">
              <a:solidFill>
                <a:srgbClr val="2e2e2f"/>
              </a:solidFill>
              <a:uFill>
                <a:solidFill>
                  <a:srgbClr val="ffffff"/>
                </a:solidFill>
              </a:uFill>
              <a:latin typeface="Calibri Light"/>
            </a:endParaRPr>
          </a:p>
        </p:txBody>
      </p:sp>
      <p:pic>
        <p:nvPicPr>
          <p:cNvPr id="371" name="Picture Placeholder 8" descr=""/>
          <p:cNvPicPr/>
          <p:nvPr/>
        </p:nvPicPr>
        <p:blipFill>
          <a:blip r:embed="rId1"/>
          <a:srcRect l="15221" t="0" r="15221" b="0"/>
          <a:stretch/>
        </p:blipFill>
        <p:spPr>
          <a:xfrm>
            <a:off x="838080" y="0"/>
            <a:ext cx="3816000" cy="6857640"/>
          </a:xfrm>
          <a:prstGeom prst="rect">
            <a:avLst/>
          </a:prstGeom>
          <a:ln>
            <a:noFill/>
          </a:ln>
        </p:spPr>
      </p:pic>
      <p:sp>
        <p:nvSpPr>
          <p:cNvPr id="372" name="TextShape 2"/>
          <p:cNvSpPr txBox="1"/>
          <p:nvPr/>
        </p:nvSpPr>
        <p:spPr>
          <a:xfrm>
            <a:off x="4915080" y="2057040"/>
            <a:ext cx="3241080" cy="498960"/>
          </a:xfrm>
          <a:prstGeom prst="rect">
            <a:avLst/>
          </a:prstGeom>
          <a:noFill/>
          <a:ln>
            <a:noFill/>
          </a:ln>
        </p:spPr>
        <p:txBody>
          <a:bodyPr lIns="90000" rIns="90000" tIns="45000" bIns="45000" anchor="b"/>
          <a:p>
            <a:pPr algn="ctr">
              <a:lnSpc>
                <a:spcPct val="100000"/>
              </a:lnSpc>
            </a:pPr>
            <a:r>
              <a:rPr b="0" lang="en-US" sz="2400" spc="-1" strike="noStrike">
                <a:solidFill>
                  <a:srgbClr val="2e2e2f"/>
                </a:solidFill>
                <a:uFill>
                  <a:solidFill>
                    <a:srgbClr val="ffffff"/>
                  </a:solidFill>
                </a:uFill>
                <a:latin typeface="Calibri"/>
              </a:rPr>
              <a:t>Cloud, Automation, &amp; Programming Polyglot</a:t>
            </a:r>
            <a:endParaRPr b="0" lang="en-US" sz="2800" spc="-1" strike="noStrike">
              <a:solidFill>
                <a:srgbClr val="2e2e2f"/>
              </a:solidFill>
              <a:uFill>
                <a:solidFill>
                  <a:srgbClr val="ffffff"/>
                </a:solidFill>
              </a:uFill>
              <a:latin typeface="Calibri Light"/>
            </a:endParaRPr>
          </a:p>
        </p:txBody>
      </p:sp>
      <p:sp>
        <p:nvSpPr>
          <p:cNvPr id="373" name="TextShape 3"/>
          <p:cNvSpPr txBox="1"/>
          <p:nvPr/>
        </p:nvSpPr>
        <p:spPr>
          <a:xfrm>
            <a:off x="4915080" y="2678760"/>
            <a:ext cx="3241080" cy="2790360"/>
          </a:xfrm>
          <a:prstGeom prst="rect">
            <a:avLst/>
          </a:prstGeom>
          <a:noFill/>
          <a:ln>
            <a:noFill/>
          </a:ln>
        </p:spPr>
        <p:txBody>
          <a:bodyPr lIns="90000" rIns="90000" tIns="45000" bIns="45000"/>
          <a:p>
            <a:pPr marL="285840" indent="-285480">
              <a:lnSpc>
                <a:spcPct val="100000"/>
              </a:lnSpc>
              <a:buClr>
                <a:srgbClr val="aededa"/>
              </a:buClr>
              <a:buFont typeface="Arial"/>
              <a:buChar char="•"/>
            </a:pPr>
            <a:r>
              <a:rPr b="0" lang="en-US" sz="1800" spc="-1" strike="noStrike">
                <a:solidFill>
                  <a:srgbClr val="2e2e2f"/>
                </a:solidFill>
                <a:uFill>
                  <a:solidFill>
                    <a:srgbClr val="ffffff"/>
                  </a:solidFill>
                </a:uFill>
                <a:latin typeface="Calibri Light"/>
              </a:rPr>
              <a:t>Cloud Security assessment automation using Python</a:t>
            </a:r>
            <a:endParaRPr b="0" lang="en-US" sz="2800" spc="-1" strike="noStrike">
              <a:solidFill>
                <a:srgbClr val="2e2e2f"/>
              </a:solidFill>
              <a:uFill>
                <a:solidFill>
                  <a:srgbClr val="ffffff"/>
                </a:solidFill>
              </a:uFill>
              <a:latin typeface="Calibri Light"/>
            </a:endParaRPr>
          </a:p>
          <a:p>
            <a:pPr marL="285840" indent="-285480">
              <a:lnSpc>
                <a:spcPct val="100000"/>
              </a:lnSpc>
              <a:buClr>
                <a:srgbClr val="aededa"/>
              </a:buClr>
              <a:buFont typeface="Arial"/>
              <a:buChar char="•"/>
            </a:pPr>
            <a:r>
              <a:rPr b="0" lang="en-US" sz="1800" spc="-1" strike="noStrike">
                <a:solidFill>
                  <a:srgbClr val="2e2e2f"/>
                </a:solidFill>
                <a:uFill>
                  <a:solidFill>
                    <a:srgbClr val="ffffff"/>
                  </a:solidFill>
                </a:uFill>
                <a:latin typeface="Calibri Light"/>
              </a:rPr>
              <a:t>Cloud deployment automation with Python and Terraform</a:t>
            </a:r>
            <a:endParaRPr b="0" lang="en-US" sz="2800" spc="-1" strike="noStrike">
              <a:solidFill>
                <a:srgbClr val="2e2e2f"/>
              </a:solidFill>
              <a:uFill>
                <a:solidFill>
                  <a:srgbClr val="ffffff"/>
                </a:solidFill>
              </a:uFill>
              <a:latin typeface="Calibri Light"/>
            </a:endParaRPr>
          </a:p>
          <a:p>
            <a:pPr marL="285840" indent="-285480">
              <a:lnSpc>
                <a:spcPct val="100000"/>
              </a:lnSpc>
              <a:buClr>
                <a:srgbClr val="aededa"/>
              </a:buClr>
              <a:buFont typeface="Arial"/>
              <a:buChar char="•"/>
            </a:pPr>
            <a:r>
              <a:rPr b="0" lang="en-US" sz="1800" spc="-1" strike="noStrike">
                <a:solidFill>
                  <a:srgbClr val="2e2e2f"/>
                </a:solidFill>
                <a:uFill>
                  <a:solidFill>
                    <a:srgbClr val="ffffff"/>
                  </a:solidFill>
                </a:uFill>
                <a:latin typeface="Calibri Light"/>
              </a:rPr>
              <a:t>Using Google Vision API and AWS Rekognition to detect text in pictures for several projects</a:t>
            </a:r>
            <a:endParaRPr b="0" lang="en-US" sz="2800" spc="-1" strike="noStrike">
              <a:solidFill>
                <a:srgbClr val="2e2e2f"/>
              </a:solidFill>
              <a:uFill>
                <a:solidFill>
                  <a:srgbClr val="ffffff"/>
                </a:solidFill>
              </a:uFill>
              <a:latin typeface="Calibri Light"/>
            </a:endParaRPr>
          </a:p>
        </p:txBody>
      </p:sp>
      <p:sp>
        <p:nvSpPr>
          <p:cNvPr id="374" name="TextShape 4"/>
          <p:cNvSpPr txBox="1"/>
          <p:nvPr/>
        </p:nvSpPr>
        <p:spPr>
          <a:xfrm>
            <a:off x="8676000" y="2057040"/>
            <a:ext cx="3241080" cy="498960"/>
          </a:xfrm>
          <a:prstGeom prst="rect">
            <a:avLst/>
          </a:prstGeom>
          <a:noFill/>
          <a:ln>
            <a:noFill/>
          </a:ln>
        </p:spPr>
        <p:txBody>
          <a:bodyPr lIns="90000" rIns="90000" tIns="45000" bIns="45000" anchor="b"/>
          <a:p>
            <a:pPr marL="285840" indent="-285480" algn="ctr">
              <a:lnSpc>
                <a:spcPct val="120000"/>
              </a:lnSpc>
            </a:pPr>
            <a:r>
              <a:rPr b="0" lang="en-US" sz="2400" spc="-1" strike="noStrike">
                <a:solidFill>
                  <a:srgbClr val="2e2e2f"/>
                </a:solidFill>
                <a:uFill>
                  <a:solidFill>
                    <a:srgbClr val="ffffff"/>
                  </a:solidFill>
                </a:uFill>
                <a:latin typeface="Calibri"/>
              </a:rPr>
              <a:t>Projects Highlights</a:t>
            </a:r>
            <a:endParaRPr b="0" lang="en-US" sz="2800" spc="-1" strike="noStrike">
              <a:solidFill>
                <a:srgbClr val="2e2e2f"/>
              </a:solidFill>
              <a:uFill>
                <a:solidFill>
                  <a:srgbClr val="ffffff"/>
                </a:solidFill>
              </a:uFill>
              <a:latin typeface="Calibri Light"/>
            </a:endParaRPr>
          </a:p>
        </p:txBody>
      </p:sp>
      <p:sp>
        <p:nvSpPr>
          <p:cNvPr id="375" name="TextShape 5"/>
          <p:cNvSpPr txBox="1"/>
          <p:nvPr/>
        </p:nvSpPr>
        <p:spPr>
          <a:xfrm>
            <a:off x="8676000" y="2678760"/>
            <a:ext cx="3241080" cy="2790360"/>
          </a:xfrm>
          <a:prstGeom prst="rect">
            <a:avLst/>
          </a:prstGeom>
          <a:noFill/>
          <a:ln>
            <a:noFill/>
          </a:ln>
        </p:spPr>
        <p:txBody>
          <a:bodyPr lIns="90000" rIns="90000" tIns="45000" bIns="45000"/>
          <a:p>
            <a:pPr marL="285840" indent="-285480">
              <a:lnSpc>
                <a:spcPct val="100000"/>
              </a:lnSpc>
              <a:buClr>
                <a:srgbClr val="aededa"/>
              </a:buClr>
              <a:buFont typeface="Arial"/>
              <a:buChar char="•"/>
            </a:pPr>
            <a:r>
              <a:rPr b="0" lang="en-US" sz="1800" spc="-1" strike="noStrike">
                <a:solidFill>
                  <a:srgbClr val="2e2e2f"/>
                </a:solidFill>
                <a:uFill>
                  <a:solidFill>
                    <a:srgbClr val="ffffff"/>
                  </a:solidFill>
                </a:uFill>
                <a:latin typeface="Calibri Light"/>
              </a:rPr>
              <a:t>Created an evidence collection system that led to multiple terrorism convictions</a:t>
            </a:r>
            <a:endParaRPr b="0" lang="en-US" sz="2800" spc="-1" strike="noStrike">
              <a:solidFill>
                <a:srgbClr val="2e2e2f"/>
              </a:solidFill>
              <a:uFill>
                <a:solidFill>
                  <a:srgbClr val="ffffff"/>
                </a:solidFill>
              </a:uFill>
              <a:latin typeface="Calibri Light"/>
            </a:endParaRPr>
          </a:p>
          <a:p>
            <a:pPr marL="285840" indent="-285480">
              <a:lnSpc>
                <a:spcPct val="100000"/>
              </a:lnSpc>
              <a:buClr>
                <a:srgbClr val="aededa"/>
              </a:buClr>
              <a:buFont typeface="Arial"/>
              <a:buChar char="•"/>
            </a:pPr>
            <a:r>
              <a:rPr b="0" lang="en-US" sz="1800" spc="-1" strike="noStrike">
                <a:solidFill>
                  <a:srgbClr val="2e2e2f"/>
                </a:solidFill>
                <a:uFill>
                  <a:solidFill>
                    <a:srgbClr val="ffffff"/>
                  </a:solidFill>
                </a:uFill>
                <a:latin typeface="Calibri Light"/>
              </a:rPr>
              <a:t>Created an F5 ASM (WAF) replacement using AWS WAF + DynamoDB, Edge Lambdas (Node), and standard Lambdas (Python). Reduced time to detect and block threats from 5+ minutes to &lt;5 seconds.</a:t>
            </a:r>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p:txBody>
      </p:sp>
      <p:sp>
        <p:nvSpPr>
          <p:cNvPr id="376" name="CustomShape 6"/>
          <p:cNvSpPr/>
          <p:nvPr/>
        </p:nvSpPr>
        <p:spPr>
          <a:xfrm>
            <a:off x="8516880" y="571680"/>
            <a:ext cx="3400200" cy="815400"/>
          </a:xfrm>
          <a:prstGeom prst="rect">
            <a:avLst/>
          </a:prstGeom>
          <a:noFill/>
          <a:ln>
            <a:noFill/>
          </a:ln>
        </p:spPr>
        <p:style>
          <a:lnRef idx="0"/>
          <a:fillRef idx="0"/>
          <a:effectRef idx="0"/>
          <a:fontRef idx="minor"/>
        </p:style>
        <p:txBody>
          <a:bodyPr lIns="90000" rIns="90000" tIns="45000" bIns="45000" anchor="ctr"/>
          <a:p>
            <a:pPr algn="ctr">
              <a:lnSpc>
                <a:spcPct val="90000"/>
              </a:lnSpc>
            </a:pPr>
            <a:r>
              <a:rPr b="0" lang="en-US" sz="2400" spc="-1" strike="noStrike">
                <a:solidFill>
                  <a:srgbClr val="b6b8ba"/>
                </a:solidFill>
                <a:uFill>
                  <a:solidFill>
                    <a:srgbClr val="ffffff"/>
                  </a:solidFill>
                </a:uFill>
                <a:latin typeface="Calibri"/>
              </a:rPr>
              <a:t>Information Security Professional</a:t>
            </a:r>
            <a:endParaRPr b="0" lang="en-US" sz="1800" spc="-1" strike="noStrike">
              <a:solidFill>
                <a:srgbClr val="000000"/>
              </a:solidFill>
              <a:uFill>
                <a:solidFill>
                  <a:srgbClr val="ffffff"/>
                </a:solidFill>
              </a:u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6"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Parallel_prowler (shameless plug)</a:t>
            </a:r>
            <a:endParaRPr b="0" lang="en-US" sz="1800" spc="-1" strike="noStrike">
              <a:solidFill>
                <a:srgbClr val="2e2e2f"/>
              </a:solidFill>
              <a:uFill>
                <a:solidFill>
                  <a:srgbClr val="ffffff"/>
                </a:solidFill>
              </a:uFill>
              <a:latin typeface="Calibri Light"/>
            </a:endParaRPr>
          </a:p>
        </p:txBody>
      </p:sp>
      <p:sp>
        <p:nvSpPr>
          <p:cNvPr id="457" name="TextShape 2"/>
          <p:cNvSpPr txBox="1"/>
          <p:nvPr/>
        </p:nvSpPr>
        <p:spPr>
          <a:xfrm>
            <a:off x="1744560" y="2130480"/>
            <a:ext cx="4161960" cy="498960"/>
          </a:xfrm>
          <a:prstGeom prst="rect">
            <a:avLst/>
          </a:prstGeom>
          <a:noFill/>
          <a:ln>
            <a:noFill/>
          </a:ln>
        </p:spPr>
        <p:txBody>
          <a:bodyPr lIns="90000" rIns="90000" tIns="45000" bIns="45000" anchor="b"/>
          <a:p>
            <a:pPr algn="ctr">
              <a:lnSpc>
                <a:spcPct val="100000"/>
              </a:lnSpc>
            </a:pPr>
            <a:r>
              <a:rPr b="0" lang="en-US" sz="2400" spc="-1" strike="noStrike">
                <a:solidFill>
                  <a:srgbClr val="2e2e2f"/>
                </a:solidFill>
                <a:uFill>
                  <a:solidFill>
                    <a:srgbClr val="ffffff"/>
                  </a:solidFill>
                </a:uFill>
                <a:latin typeface="Calibri"/>
              </a:rPr>
              <a:t>What is Prowler?</a:t>
            </a:r>
            <a:endParaRPr b="0" lang="en-US" sz="2800" spc="-1" strike="noStrike">
              <a:solidFill>
                <a:srgbClr val="2e2e2f"/>
              </a:solidFill>
              <a:uFill>
                <a:solidFill>
                  <a:srgbClr val="ffffff"/>
                </a:solidFill>
              </a:uFill>
              <a:latin typeface="Calibri Light"/>
            </a:endParaRPr>
          </a:p>
        </p:txBody>
      </p:sp>
      <p:sp>
        <p:nvSpPr>
          <p:cNvPr id="458" name="TextShape 3"/>
          <p:cNvSpPr txBox="1"/>
          <p:nvPr/>
        </p:nvSpPr>
        <p:spPr>
          <a:xfrm>
            <a:off x="1744560" y="2752200"/>
            <a:ext cx="4161960" cy="2790360"/>
          </a:xfrm>
          <a:prstGeom prst="rect">
            <a:avLst/>
          </a:prstGeom>
          <a:noFill/>
          <a:ln>
            <a:noFill/>
          </a:ln>
        </p:spPr>
        <p:txBody>
          <a:bodyPr lIns="90000" rIns="90000" tIns="45000" bIns="45000"/>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Toni Blyx’s Prowler tool that performs security and compliance checks against AWS accounts</a:t>
            </a: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Written in BASH, as a series of AWS CLI calls grouped into “checks”</a:t>
            </a: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Checks run serially</a:t>
            </a:r>
            <a:endParaRPr b="0" lang="en-US" sz="2800" spc="-1" strike="noStrike">
              <a:solidFill>
                <a:srgbClr val="2e2e2f"/>
              </a:solidFill>
              <a:uFill>
                <a:solidFill>
                  <a:srgbClr val="ffffff"/>
                </a:solidFill>
              </a:uFill>
              <a:latin typeface="Calibri Light"/>
            </a:endParaRPr>
          </a:p>
        </p:txBody>
      </p:sp>
      <p:sp>
        <p:nvSpPr>
          <p:cNvPr id="459" name="TextShape 4"/>
          <p:cNvSpPr txBox="1"/>
          <p:nvPr/>
        </p:nvSpPr>
        <p:spPr>
          <a:xfrm>
            <a:off x="7259400" y="2130480"/>
            <a:ext cx="4161960" cy="498960"/>
          </a:xfrm>
          <a:prstGeom prst="rect">
            <a:avLst/>
          </a:prstGeom>
          <a:noFill/>
          <a:ln>
            <a:noFill/>
          </a:ln>
        </p:spPr>
        <p:txBody>
          <a:bodyPr lIns="90000" rIns="90000" tIns="45000" bIns="45000" anchor="b"/>
          <a:p>
            <a:pPr algn="ctr">
              <a:lnSpc>
                <a:spcPct val="100000"/>
              </a:lnSpc>
            </a:pPr>
            <a:r>
              <a:rPr b="0" lang="en-US" sz="2400" spc="-1" strike="noStrike">
                <a:solidFill>
                  <a:srgbClr val="2e2e2f"/>
                </a:solidFill>
                <a:uFill>
                  <a:solidFill>
                    <a:srgbClr val="ffffff"/>
                  </a:solidFill>
                </a:uFill>
                <a:latin typeface="Calibri"/>
              </a:rPr>
              <a:t>What is Parallel Prowler?</a:t>
            </a:r>
            <a:endParaRPr b="0" lang="en-US" sz="2800" spc="-1" strike="noStrike">
              <a:solidFill>
                <a:srgbClr val="2e2e2f"/>
              </a:solidFill>
              <a:uFill>
                <a:solidFill>
                  <a:srgbClr val="ffffff"/>
                </a:solidFill>
              </a:uFill>
              <a:latin typeface="Calibri Light"/>
            </a:endParaRPr>
          </a:p>
        </p:txBody>
      </p:sp>
      <p:sp>
        <p:nvSpPr>
          <p:cNvPr id="460" name="TextShape 5"/>
          <p:cNvSpPr txBox="1"/>
          <p:nvPr/>
        </p:nvSpPr>
        <p:spPr>
          <a:xfrm>
            <a:off x="7252560" y="2751480"/>
            <a:ext cx="4161960" cy="2790360"/>
          </a:xfrm>
          <a:prstGeom prst="rect">
            <a:avLst/>
          </a:prstGeom>
          <a:noFill/>
          <a:ln>
            <a:noFill/>
          </a:ln>
        </p:spPr>
        <p:txBody>
          <a:bodyPr lIns="90000" rIns="90000" tIns="45000" bIns="45000"/>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A Python wrapper for Prowler, providing </a:t>
            </a:r>
            <a:endParaRPr b="0" lang="en-US" sz="28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1600" spc="-1" strike="noStrike">
                <a:solidFill>
                  <a:srgbClr val="2e2e2f"/>
                </a:solidFill>
                <a:uFill>
                  <a:solidFill>
                    <a:srgbClr val="ffffff"/>
                  </a:solidFill>
                </a:uFill>
                <a:latin typeface="Calibri Light"/>
              </a:rPr>
              <a:t>threading support</a:t>
            </a:r>
            <a:endParaRPr b="0" lang="en-US" sz="20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1600" spc="-1" strike="noStrike">
                <a:solidFill>
                  <a:srgbClr val="2e2e2f"/>
                </a:solidFill>
                <a:uFill>
                  <a:solidFill>
                    <a:srgbClr val="ffffff"/>
                  </a:solidFill>
                </a:uFill>
                <a:latin typeface="Calibri Light"/>
              </a:rPr>
              <a:t>support for multiple AWS profiles by pattern</a:t>
            </a:r>
            <a:endParaRPr b="0" lang="en-US" sz="20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1600" spc="-1" strike="noStrike">
                <a:solidFill>
                  <a:srgbClr val="2e2e2f"/>
                </a:solidFill>
                <a:uFill>
                  <a:solidFill>
                    <a:srgbClr val="ffffff"/>
                  </a:solidFill>
                </a:uFill>
                <a:latin typeface="Calibri Light"/>
              </a:rPr>
              <a:t>testing multiple accounts simultaneously</a:t>
            </a:r>
            <a:endParaRPr b="0" lang="en-US" sz="20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1600" spc="-1" strike="noStrike">
                <a:solidFill>
                  <a:srgbClr val="2e2e2f"/>
                </a:solidFill>
                <a:uFill>
                  <a:solidFill>
                    <a:srgbClr val="ffffff"/>
                  </a:solidFill>
                </a:uFill>
                <a:latin typeface="Calibri Light"/>
              </a:rPr>
              <a:t>a combined report across all accounts</a:t>
            </a:r>
            <a:endParaRPr b="0" lang="en-US" sz="20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Since it’s just a wrapper, it doesn’t parallelize the individual tests</a:t>
            </a: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A proof of concept; if you try it, please share your feedback so I can improve it!</a:t>
            </a:r>
            <a:endParaRPr b="0" lang="en-US" sz="2800" spc="-1" strike="noStrike">
              <a:solidFill>
                <a:srgbClr val="2e2e2f"/>
              </a:solidFill>
              <a:uFill>
                <a:solidFill>
                  <a:srgbClr val="ffffff"/>
                </a:solidFill>
              </a:uFill>
              <a:latin typeface="Calibri Light"/>
            </a:endParaRPr>
          </a:p>
        </p:txBody>
      </p:sp>
      <p:sp>
        <p:nvSpPr>
          <p:cNvPr id="461" name="CustomShape 6"/>
          <p:cNvSpPr/>
          <p:nvPr/>
        </p:nvSpPr>
        <p:spPr>
          <a:xfrm>
            <a:off x="1038960" y="3108600"/>
            <a:ext cx="4533840" cy="2790360"/>
          </a:xfrm>
          <a:prstGeom prst="rect">
            <a:avLst/>
          </a:prstGeom>
          <a:noFill/>
          <a:ln>
            <a:noFill/>
          </a:ln>
        </p:spPr>
        <p:style>
          <a:lnRef idx="0"/>
          <a:fillRef idx="0"/>
          <a:effectRef idx="0"/>
          <a:fontRef idx="minor"/>
        </p:style>
      </p:sp>
      <p:sp>
        <p:nvSpPr>
          <p:cNvPr id="462" name="CustomShape 7"/>
          <p:cNvSpPr/>
          <p:nvPr/>
        </p:nvSpPr>
        <p:spPr>
          <a:xfrm>
            <a:off x="6095880" y="1759320"/>
            <a:ext cx="5828760" cy="498960"/>
          </a:xfrm>
          <a:prstGeom prst="rect">
            <a:avLst/>
          </a:prstGeom>
          <a:noFill/>
          <a:ln>
            <a:noFill/>
          </a:ln>
        </p:spPr>
        <p:style>
          <a:lnRef idx="0"/>
          <a:fillRef idx="0"/>
          <a:effectRef idx="0"/>
          <a:fontRef idx="minor"/>
        </p:style>
      </p:sp>
      <p:sp>
        <p:nvSpPr>
          <p:cNvPr id="463" name="CustomShape 8"/>
          <p:cNvSpPr/>
          <p:nvPr/>
        </p:nvSpPr>
        <p:spPr>
          <a:xfrm>
            <a:off x="6751800" y="5559120"/>
            <a:ext cx="601668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u="sng">
                <a:solidFill>
                  <a:srgbClr val="262626"/>
                </a:solidFill>
                <a:uFill>
                  <a:solidFill>
                    <a:srgbClr val="ffffff"/>
                  </a:solidFill>
                </a:uFill>
                <a:latin typeface="Calibri Light"/>
                <a:hlinkClick r:id="rId1"/>
              </a:rPr>
              <a:t>https://github.com/jonathanbglass/parallel_prowler</a:t>
            </a:r>
            <a:endParaRPr b="0" lang="en-US" sz="1800" spc="-1" strike="noStrike">
              <a:solidFill>
                <a:srgbClr val="000000"/>
              </a:solidFill>
              <a:uFill>
                <a:solidFill>
                  <a:srgbClr val="ffffff"/>
                </a:solidFill>
              </a:uFill>
              <a:latin typeface="Arial"/>
            </a:endParaRPr>
          </a:p>
        </p:txBody>
      </p:sp>
      <p:sp>
        <p:nvSpPr>
          <p:cNvPr id="464" name="CustomShape 9"/>
          <p:cNvSpPr/>
          <p:nvPr/>
        </p:nvSpPr>
        <p:spPr>
          <a:xfrm>
            <a:off x="1674720" y="5542920"/>
            <a:ext cx="4302000" cy="364680"/>
          </a:xfrm>
          <a:prstGeom prst="rect">
            <a:avLst/>
          </a:prstGeom>
          <a:noFill/>
          <a:ln>
            <a:noFill/>
          </a:ln>
        </p:spPr>
        <p:style>
          <a:lnRef idx="0"/>
          <a:fillRef idx="0"/>
          <a:effectRef idx="0"/>
          <a:fontRef idx="minor"/>
        </p:style>
        <p:txBody>
          <a:bodyPr wrap="none" lIns="90000" rIns="90000" tIns="45000" bIns="45000"/>
          <a:p>
            <a:pPr>
              <a:lnSpc>
                <a:spcPct val="100000"/>
              </a:lnSpc>
            </a:pPr>
            <a:r>
              <a:rPr b="0" lang="en-US" sz="1800" spc="-1" strike="noStrike" u="sng">
                <a:solidFill>
                  <a:srgbClr val="262626"/>
                </a:solidFill>
                <a:uFill>
                  <a:solidFill>
                    <a:srgbClr val="ffffff"/>
                  </a:solidFill>
                </a:uFill>
                <a:latin typeface="Calibri Light"/>
                <a:hlinkClick r:id="rId2"/>
              </a:rPr>
              <a:t>https://github.com/toniblyx/prowler</a:t>
            </a:r>
            <a:r>
              <a:rPr b="0" lang="en-US" sz="1800" spc="-1" strike="noStrike">
                <a:solidFill>
                  <a:srgbClr val="2e2e2f"/>
                </a:solidFill>
                <a:uFill>
                  <a:solidFill>
                    <a:srgbClr val="ffffff"/>
                  </a:solidFill>
                </a:uFill>
                <a:latin typeface="Calibri Light"/>
              </a:rPr>
              <a:t> </a:t>
            </a:r>
            <a:endParaRPr b="0" lang="en-US" sz="1800" spc="-1" strike="noStrike">
              <a:solidFill>
                <a:srgbClr val="000000"/>
              </a:solidFill>
              <a:uFill>
                <a:solidFill>
                  <a:srgbClr val="ffffff"/>
                </a:solidFill>
              </a:uFill>
              <a:latin typeface="Arial"/>
            </a:endParaRPr>
          </a:p>
        </p:txBody>
      </p:sp>
    </p:spTree>
  </p:cSld>
  <p:timing>
    <p:tnLst>
      <p:par>
        <p:cTn id="39" dur="indefinite" restart="never" nodeType="tmRoot">
          <p:childTnLst>
            <p:seq>
              <p:cTn id="40"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5"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Scout2 by NCC Group </a:t>
            </a:r>
            <a:endParaRPr b="0" lang="en-US" sz="1800" spc="-1" strike="noStrike">
              <a:solidFill>
                <a:srgbClr val="2e2e2f"/>
              </a:solidFill>
              <a:uFill>
                <a:solidFill>
                  <a:srgbClr val="ffffff"/>
                </a:solidFill>
              </a:uFill>
              <a:latin typeface="Calibri Light"/>
            </a:endParaRPr>
          </a:p>
        </p:txBody>
      </p:sp>
      <p:sp>
        <p:nvSpPr>
          <p:cNvPr id="466" name="TextShape 2"/>
          <p:cNvSpPr txBox="1"/>
          <p:nvPr/>
        </p:nvSpPr>
        <p:spPr>
          <a:xfrm>
            <a:off x="6307200" y="153360"/>
            <a:ext cx="5745240" cy="1482480"/>
          </a:xfrm>
          <a:prstGeom prst="rect">
            <a:avLst/>
          </a:prstGeom>
          <a:noFill/>
          <a:ln>
            <a:noFill/>
          </a:ln>
        </p:spPr>
        <p:txBody>
          <a:bodyPr lIns="90000" rIns="90000" tIns="45000" bIns="45000"/>
          <a:p>
            <a:pPr marL="228600" indent="-228240">
              <a:lnSpc>
                <a:spcPct val="100000"/>
              </a:lnSpc>
              <a:buClr>
                <a:srgbClr val="7b0165"/>
              </a:buClr>
              <a:buFont typeface="Arial"/>
              <a:buChar char="•"/>
            </a:pPr>
            <a:r>
              <a:rPr b="0" lang="en-US" sz="1800" spc="-1" strike="noStrike" u="sng">
                <a:solidFill>
                  <a:srgbClr val="262626"/>
                </a:solidFill>
                <a:uFill>
                  <a:solidFill>
                    <a:srgbClr val="ffffff"/>
                  </a:solidFill>
                </a:uFill>
                <a:latin typeface="Calibri Light"/>
                <a:hlinkClick r:id="rId1"/>
              </a:rPr>
              <a:t>https://github.com/nccgroup/Scout2</a:t>
            </a: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Officially superseded by ScoutSuite, </a:t>
            </a:r>
            <a:r>
              <a:rPr b="0" lang="en-US" sz="1800" spc="-1" strike="noStrike" u="sng">
                <a:solidFill>
                  <a:srgbClr val="262626"/>
                </a:solidFill>
                <a:uFill>
                  <a:solidFill>
                    <a:srgbClr val="ffffff"/>
                  </a:solidFill>
                </a:uFill>
                <a:latin typeface="Calibri Light"/>
                <a:hlinkClick r:id="rId2"/>
              </a:rPr>
              <a:t>https://github.com/nccgroup/ScoutSuite</a:t>
            </a: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1800" spc="-1" strike="noStrike">
                <a:solidFill>
                  <a:srgbClr val="2e2e2f"/>
                </a:solidFill>
                <a:uFill>
                  <a:solidFill>
                    <a:srgbClr val="ffffff"/>
                  </a:solidFill>
                </a:uFill>
                <a:latin typeface="Calibri Light"/>
              </a:rPr>
              <a:t>It works well and generates a nice report per account</a:t>
            </a:r>
            <a:endParaRPr b="0" lang="en-US" sz="2800" spc="-1" strike="noStrike">
              <a:solidFill>
                <a:srgbClr val="2e2e2f"/>
              </a:solidFill>
              <a:uFill>
                <a:solidFill>
                  <a:srgbClr val="ffffff"/>
                </a:solidFill>
              </a:uFill>
              <a:latin typeface="Calibri Light"/>
            </a:endParaRPr>
          </a:p>
        </p:txBody>
      </p:sp>
      <p:pic>
        <p:nvPicPr>
          <p:cNvPr id="467" name="Picture 6" descr=""/>
          <p:cNvPicPr/>
          <p:nvPr/>
        </p:nvPicPr>
        <p:blipFill>
          <a:blip r:embed="rId3"/>
          <a:stretch/>
        </p:blipFill>
        <p:spPr>
          <a:xfrm>
            <a:off x="1841400" y="1746360"/>
            <a:ext cx="9491040" cy="4957920"/>
          </a:xfrm>
          <a:prstGeom prst="rect">
            <a:avLst/>
          </a:prstGeom>
          <a:ln>
            <a:noFill/>
          </a:ln>
        </p:spPr>
      </p:pic>
    </p:spTree>
  </p:cSld>
  <p:timing>
    <p:tnLst>
      <p:par>
        <p:cTn id="41" dur="indefinite" restart="never" nodeType="tmRoot">
          <p:childTnLst>
            <p:seq>
              <p:cTn id="42" nodeType="mainSeq"/>
              <p:prevCondLst>
                <p:cond delay="0" evt="onPrev">
                  <p:tgtEl>
                    <p:sldTgt/>
                  </p:tgtEl>
                </p:cond>
              </p:prevCondLst>
              <p:nextCondLst>
                <p:cond delay="0" evt="onNext">
                  <p:tgtEl>
                    <p:sldTgt/>
                  </p:tgtEl>
                </p:cond>
              </p:nextCondLst>
            </p:seq>
          </p:childTnLst>
        </p:cTn>
      </p:par>
    </p:tnLst>
  </p:timing>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8"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Security Monkey by Netflix</a:t>
            </a:r>
            <a:endParaRPr b="0" lang="en-US" sz="1800" spc="-1" strike="noStrike">
              <a:solidFill>
                <a:srgbClr val="2e2e2f"/>
              </a:solidFill>
              <a:uFill>
                <a:solidFill>
                  <a:srgbClr val="ffffff"/>
                </a:solidFill>
              </a:uFill>
              <a:latin typeface="Calibri Light"/>
            </a:endParaRPr>
          </a:p>
        </p:txBody>
      </p:sp>
      <p:sp>
        <p:nvSpPr>
          <p:cNvPr id="469" name="TextShape 2"/>
          <p:cNvSpPr txBox="1"/>
          <p:nvPr/>
        </p:nvSpPr>
        <p:spPr>
          <a:xfrm>
            <a:off x="1421280" y="1722240"/>
            <a:ext cx="4834440" cy="3337200"/>
          </a:xfrm>
          <a:prstGeom prst="rect">
            <a:avLst/>
          </a:prstGeom>
          <a:noFill/>
          <a:ln>
            <a:noFill/>
          </a:ln>
        </p:spPr>
        <p:txBody>
          <a:bodyPr lIns="90000" rIns="90000" tIns="45000" bIns="45000" anchor="b"/>
          <a:p>
            <a:pPr algn="ctr">
              <a:lnSpc>
                <a:spcPct val="100000"/>
              </a:lnSpc>
            </a:pPr>
            <a:r>
              <a:rPr b="0" lang="en-US" sz="3200" spc="-1" strike="noStrike">
                <a:solidFill>
                  <a:srgbClr val="2e2e2f"/>
                </a:solidFill>
                <a:uFill>
                  <a:solidFill>
                    <a:srgbClr val="ffffff"/>
                  </a:solidFill>
                </a:uFill>
                <a:latin typeface="Calibri"/>
              </a:rPr>
              <a:t>Security Monkey monitors AWS, GCP, OpenStack, and GitHub orgs for assets and their changes over time.</a:t>
            </a:r>
            <a:r>
              <a:rPr b="0" lang="en-US" sz="3200" spc="-1" strike="noStrike">
                <a:solidFill>
                  <a:srgbClr val="2e2e2f"/>
                </a:solidFill>
                <a:uFill>
                  <a:solidFill>
                    <a:srgbClr val="ffffff"/>
                  </a:solidFill>
                </a:uFill>
                <a:latin typeface="Calibri"/>
              </a:rPr>
              <a:t>
</a:t>
            </a:r>
            <a:r>
              <a:rPr b="0" lang="en-US" sz="3200" spc="-1" strike="noStrike">
                <a:solidFill>
                  <a:srgbClr val="2e2e2f"/>
                </a:solidFill>
                <a:uFill>
                  <a:solidFill>
                    <a:srgbClr val="ffffff"/>
                  </a:solidFill>
                </a:uFill>
                <a:latin typeface="Calibri"/>
              </a:rPr>
              <a:t>
</a:t>
            </a:r>
            <a:r>
              <a:rPr b="0" lang="en-US" sz="3200" spc="-1" strike="noStrike">
                <a:solidFill>
                  <a:srgbClr val="2e2e2f"/>
                </a:solidFill>
                <a:uFill>
                  <a:solidFill>
                    <a:srgbClr val="ffffff"/>
                  </a:solidFill>
                </a:uFill>
                <a:latin typeface="Calibri"/>
              </a:rPr>
              <a:t>Built before AWS Config, which provides similar functionality.</a:t>
            </a:r>
            <a:endParaRPr b="0" lang="en-US" sz="2800" spc="-1" strike="noStrike">
              <a:solidFill>
                <a:srgbClr val="2e2e2f"/>
              </a:solidFill>
              <a:uFill>
                <a:solidFill>
                  <a:srgbClr val="ffffff"/>
                </a:solidFill>
              </a:uFill>
              <a:latin typeface="Calibri Light"/>
            </a:endParaRPr>
          </a:p>
        </p:txBody>
      </p:sp>
      <p:sp>
        <p:nvSpPr>
          <p:cNvPr id="470" name="TextShape 3"/>
          <p:cNvSpPr txBox="1"/>
          <p:nvPr/>
        </p:nvSpPr>
        <p:spPr>
          <a:xfrm>
            <a:off x="1421280" y="5385960"/>
            <a:ext cx="5158440" cy="645840"/>
          </a:xfrm>
          <a:prstGeom prst="rect">
            <a:avLst/>
          </a:prstGeom>
          <a:noFill/>
          <a:ln>
            <a:noFill/>
          </a:ln>
        </p:spPr>
        <p:txBody>
          <a:bodyPr lIns="90000" rIns="90000" tIns="45000" bIns="45000"/>
          <a:p>
            <a:pPr algn="ctr">
              <a:lnSpc>
                <a:spcPct val="100000"/>
              </a:lnSpc>
            </a:pPr>
            <a:r>
              <a:rPr b="0" lang="en-US" sz="2400" spc="-1" strike="noStrike" u="sng">
                <a:solidFill>
                  <a:srgbClr val="262626"/>
                </a:solidFill>
                <a:uFill>
                  <a:solidFill>
                    <a:srgbClr val="ffffff"/>
                  </a:solidFill>
                </a:uFill>
                <a:latin typeface="Calibri Light"/>
                <a:hlinkClick r:id="rId1"/>
              </a:rPr>
              <a:t>https://github.com/Netflix/security_monkey</a:t>
            </a:r>
            <a:r>
              <a:rPr b="0" lang="en-US" sz="2400" spc="-1" strike="noStrike">
                <a:solidFill>
                  <a:srgbClr val="2e2e2f"/>
                </a:solidFill>
                <a:uFill>
                  <a:solidFill>
                    <a:srgbClr val="ffffff"/>
                  </a:solidFill>
                </a:uFill>
                <a:latin typeface="Calibri Light"/>
              </a:rPr>
              <a:t> </a:t>
            </a:r>
            <a:endParaRPr b="0" lang="en-US" sz="2800" spc="-1" strike="noStrike">
              <a:solidFill>
                <a:srgbClr val="2e2e2f"/>
              </a:solidFill>
              <a:uFill>
                <a:solidFill>
                  <a:srgbClr val="ffffff"/>
                </a:solidFill>
              </a:uFill>
              <a:latin typeface="Calibri Light"/>
            </a:endParaRPr>
          </a:p>
        </p:txBody>
      </p:sp>
      <p:pic>
        <p:nvPicPr>
          <p:cNvPr id="471" name="Picture 2" descr=""/>
          <p:cNvPicPr/>
          <p:nvPr/>
        </p:nvPicPr>
        <p:blipFill>
          <a:blip r:embed="rId2"/>
          <a:stretch/>
        </p:blipFill>
        <p:spPr>
          <a:xfrm>
            <a:off x="6916320" y="1722240"/>
            <a:ext cx="4834440" cy="3481920"/>
          </a:xfrm>
          <a:prstGeom prst="rect">
            <a:avLst/>
          </a:prstGeom>
          <a:ln>
            <a:noFill/>
          </a:ln>
        </p:spPr>
      </p:pic>
    </p:spTree>
  </p:cSld>
  <p:timing>
    <p:tnLst>
      <p:par>
        <p:cTn id="43" dur="indefinite" restart="never" nodeType="tmRoot">
          <p:childTnLst>
            <p:seq>
              <p:cTn id="44" nodeType="mainSeq"/>
              <p:prevCondLst>
                <p:cond delay="0" evt="onPrev">
                  <p:tgtEl>
                    <p:sldTgt/>
                  </p:tgtEl>
                </p:cond>
              </p:prevCondLst>
              <p:nextCondLst>
                <p:cond delay="0" evt="onNext">
                  <p:tgtEl>
                    <p:sldTgt/>
                  </p:tgtEl>
                </p:cond>
              </p:nextCondLst>
            </p:seq>
          </p:childTnLst>
        </p:cTn>
      </p:par>
    </p:tnLst>
  </p:timing>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2" name="TextShape 1"/>
          <p:cNvSpPr txBox="1"/>
          <p:nvPr/>
        </p:nvSpPr>
        <p:spPr>
          <a:xfrm>
            <a:off x="783720" y="3999960"/>
            <a:ext cx="10539360" cy="2048040"/>
          </a:xfrm>
          <a:prstGeom prst="rect">
            <a:avLst/>
          </a:prstGeom>
          <a:noFill/>
          <a:ln>
            <a:noFill/>
          </a:ln>
        </p:spPr>
        <p:txBody>
          <a:bodyPr lIns="90000" rIns="90000" tIns="45000" bIns="45000"/>
          <a:p>
            <a:pPr algn="ctr">
              <a:lnSpc>
                <a:spcPct val="100000"/>
              </a:lnSpc>
            </a:pPr>
            <a:r>
              <a:rPr b="0" lang="en-US" sz="3600" spc="-1" strike="noStrike">
                <a:solidFill>
                  <a:srgbClr val="2e2e2f"/>
                </a:solidFill>
                <a:uFill>
                  <a:solidFill>
                    <a:srgbClr val="ffffff"/>
                  </a:solidFill>
                </a:uFill>
                <a:latin typeface="Calibri"/>
              </a:rPr>
              <a:t>Questions?</a:t>
            </a:r>
            <a:endParaRPr b="0" lang="en-US" sz="2800" spc="-1" strike="noStrike">
              <a:solidFill>
                <a:srgbClr val="2e2e2f"/>
              </a:solidFill>
              <a:uFill>
                <a:solidFill>
                  <a:srgbClr val="ffffff"/>
                </a:solidFill>
              </a:uFill>
              <a:latin typeface="Calibri"/>
            </a:endParaRPr>
          </a:p>
          <a:p>
            <a:pPr algn="ctr">
              <a:lnSpc>
                <a:spcPct val="100000"/>
              </a:lnSpc>
            </a:pPr>
            <a:endParaRPr b="0" lang="en-US" sz="2800" spc="-1" strike="noStrike">
              <a:solidFill>
                <a:srgbClr val="2e2e2f"/>
              </a:solidFill>
              <a:uFill>
                <a:solidFill>
                  <a:srgbClr val="ffffff"/>
                </a:solidFill>
              </a:uFill>
              <a:latin typeface="Calibri"/>
            </a:endParaRPr>
          </a:p>
          <a:p>
            <a:pPr algn="ctr">
              <a:lnSpc>
                <a:spcPct val="100000"/>
              </a:lnSpc>
            </a:pPr>
            <a:r>
              <a:rPr b="0" lang="en-US" sz="3600" spc="-1" strike="noStrike">
                <a:solidFill>
                  <a:srgbClr val="2e2e2f"/>
                </a:solidFill>
                <a:uFill>
                  <a:solidFill>
                    <a:srgbClr val="ffffff"/>
                  </a:solidFill>
                </a:uFill>
                <a:latin typeface="Calibri"/>
              </a:rPr>
              <a:t>We’re hiring!! https://www.candidpartners.com/join-us/ </a:t>
            </a:r>
            <a:endParaRPr b="0" lang="en-US" sz="2800" spc="-1" strike="noStrike">
              <a:solidFill>
                <a:srgbClr val="2e2e2f"/>
              </a:solidFill>
              <a:uFill>
                <a:solidFill>
                  <a:srgbClr val="ffffff"/>
                </a:solidFill>
              </a:uFill>
              <a:latin typeface="Calibri"/>
            </a:endParaRPr>
          </a:p>
        </p:txBody>
      </p:sp>
    </p:spTree>
  </p:cSld>
  <p:timing>
    <p:tnLst>
      <p:par>
        <p:cTn id="45" dur="indefinite" restart="never" nodeType="tmRoot">
          <p:childTnLst>
            <p:seq>
              <p:cTn id="46"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TWO parallel Topics for tonight’s presentation</a:t>
            </a:r>
            <a:endParaRPr b="0" lang="en-US" sz="1800" spc="-1" strike="noStrike">
              <a:solidFill>
                <a:srgbClr val="2e2e2f"/>
              </a:solidFill>
              <a:uFill>
                <a:solidFill>
                  <a:srgbClr val="ffffff"/>
                </a:solidFill>
              </a:uFill>
              <a:latin typeface="Calibri Light"/>
            </a:endParaRPr>
          </a:p>
        </p:txBody>
      </p:sp>
      <p:sp>
        <p:nvSpPr>
          <p:cNvPr id="378" name="TextShape 2"/>
          <p:cNvSpPr txBox="1"/>
          <p:nvPr/>
        </p:nvSpPr>
        <p:spPr>
          <a:xfrm>
            <a:off x="1744560" y="2130480"/>
            <a:ext cx="4161960" cy="1725120"/>
          </a:xfrm>
          <a:prstGeom prst="rect">
            <a:avLst/>
          </a:prstGeom>
          <a:noFill/>
          <a:ln>
            <a:noFill/>
          </a:ln>
        </p:spPr>
        <p:txBody>
          <a:bodyPr lIns="90000" rIns="90000" tIns="45000" bIns="45000" anchor="b"/>
          <a:p>
            <a:pPr algn="ctr">
              <a:lnSpc>
                <a:spcPct val="100000"/>
              </a:lnSpc>
            </a:pPr>
            <a:r>
              <a:rPr b="0" lang="en-US" sz="3200" spc="-1" strike="noStrike">
                <a:solidFill>
                  <a:srgbClr val="2e2e2f"/>
                </a:solidFill>
                <a:uFill>
                  <a:solidFill>
                    <a:srgbClr val="ffffff"/>
                  </a:solidFill>
                </a:uFill>
                <a:latin typeface="Calibri"/>
              </a:rPr>
              <a:t>Python Insecurity: Python Code Vulnerabilities &amp; Remediations</a:t>
            </a:r>
            <a:endParaRPr b="0" lang="en-US" sz="2800" spc="-1" strike="noStrike">
              <a:solidFill>
                <a:srgbClr val="2e2e2f"/>
              </a:solidFill>
              <a:uFill>
                <a:solidFill>
                  <a:srgbClr val="ffffff"/>
                </a:solidFill>
              </a:uFill>
              <a:latin typeface="Calibri Light"/>
            </a:endParaRPr>
          </a:p>
        </p:txBody>
      </p:sp>
      <p:sp>
        <p:nvSpPr>
          <p:cNvPr id="379" name="TextShape 3"/>
          <p:cNvSpPr txBox="1"/>
          <p:nvPr/>
        </p:nvSpPr>
        <p:spPr>
          <a:xfrm>
            <a:off x="7259400" y="2130480"/>
            <a:ext cx="4161960" cy="1725120"/>
          </a:xfrm>
          <a:prstGeom prst="rect">
            <a:avLst/>
          </a:prstGeom>
          <a:noFill/>
          <a:ln>
            <a:noFill/>
          </a:ln>
        </p:spPr>
        <p:txBody>
          <a:bodyPr lIns="90000" rIns="90000" tIns="45000" bIns="45000" anchor="b"/>
          <a:p>
            <a:pPr algn="ctr">
              <a:lnSpc>
                <a:spcPct val="100000"/>
              </a:lnSpc>
            </a:pPr>
            <a:r>
              <a:rPr b="0" lang="en-US" sz="3600" spc="-1" strike="noStrike">
                <a:solidFill>
                  <a:srgbClr val="2e2e2f"/>
                </a:solidFill>
                <a:uFill>
                  <a:solidFill>
                    <a:srgbClr val="ffffff"/>
                  </a:solidFill>
                </a:uFill>
                <a:latin typeface="Calibri"/>
              </a:rPr>
              <a:t>Python in Security: Python Tools Used in Information Security</a:t>
            </a:r>
            <a:endParaRPr b="0" lang="en-US" sz="2800" spc="-1" strike="noStrike">
              <a:solidFill>
                <a:srgbClr val="2e2e2f"/>
              </a:solidFill>
              <a:uFill>
                <a:solidFill>
                  <a:srgbClr val="ffffff"/>
                </a:solidFill>
              </a:uFill>
              <a:latin typeface="Calibri Light"/>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0" name="CustomShape 1"/>
          <p:cNvSpPr/>
          <p:nvPr/>
        </p:nvSpPr>
        <p:spPr>
          <a:xfrm>
            <a:off x="321480" y="320040"/>
            <a:ext cx="11548440" cy="6217560"/>
          </a:xfrm>
          <a:prstGeom prst="rect">
            <a:avLst/>
          </a:prstGeom>
          <a:solidFill>
            <a:schemeClr val="tx1">
              <a:lumMod val="75000"/>
              <a:lumOff val="25000"/>
            </a:schemeClr>
          </a:solidFill>
          <a:ln w="127080">
            <a:noFill/>
          </a:ln>
        </p:spPr>
        <p:style>
          <a:lnRef idx="2">
            <a:schemeClr val="accent1">
              <a:shade val="50000"/>
            </a:schemeClr>
          </a:lnRef>
          <a:fillRef idx="1">
            <a:schemeClr val="accent1"/>
          </a:fillRef>
          <a:effectRef idx="0">
            <a:schemeClr val="accent1"/>
          </a:effectRef>
          <a:fontRef idx="minor"/>
        </p:style>
      </p:sp>
      <p:sp>
        <p:nvSpPr>
          <p:cNvPr id="381" name="TextShape 2"/>
          <p:cNvSpPr txBox="1"/>
          <p:nvPr/>
        </p:nvSpPr>
        <p:spPr>
          <a:xfrm>
            <a:off x="4380480" y="965160"/>
            <a:ext cx="6765840" cy="4927320"/>
          </a:xfrm>
          <a:prstGeom prst="rect">
            <a:avLst/>
          </a:prstGeom>
          <a:noFill/>
          <a:ln>
            <a:noFill/>
          </a:ln>
        </p:spPr>
        <p:txBody>
          <a:bodyPr anchor="ctr"/>
          <a:p>
            <a:pPr>
              <a:lnSpc>
                <a:spcPct val="100000"/>
              </a:lnSpc>
            </a:pPr>
            <a:r>
              <a:rPr b="0" lang="en-US" sz="4800" spc="-1" strike="noStrike">
                <a:solidFill>
                  <a:srgbClr val="ffffff"/>
                </a:solidFill>
                <a:uFill>
                  <a:solidFill>
                    <a:srgbClr val="ffffff"/>
                  </a:solidFill>
                </a:uFill>
                <a:latin typeface="Calibri"/>
              </a:rPr>
              <a:t>Python insecurity</a:t>
            </a:r>
            <a:endParaRPr b="0" lang="en-US" sz="1800" spc="-1" strike="noStrike">
              <a:solidFill>
                <a:srgbClr val="2e2e2f"/>
              </a:solidFill>
              <a:uFill>
                <a:solidFill>
                  <a:srgbClr val="ffffff"/>
                </a:solidFill>
              </a:uFill>
              <a:latin typeface="Calibri"/>
            </a:endParaRPr>
          </a:p>
        </p:txBody>
      </p:sp>
      <p:sp>
        <p:nvSpPr>
          <p:cNvPr id="382" name="TextShape 3"/>
          <p:cNvSpPr txBox="1"/>
          <p:nvPr/>
        </p:nvSpPr>
        <p:spPr>
          <a:xfrm>
            <a:off x="1023120" y="965160"/>
            <a:ext cx="2707560" cy="4927320"/>
          </a:xfrm>
          <a:prstGeom prst="rect">
            <a:avLst/>
          </a:prstGeom>
          <a:noFill/>
          <a:ln>
            <a:noFill/>
          </a:ln>
        </p:spPr>
        <p:txBody>
          <a:bodyPr anchor="ctr"/>
          <a:p>
            <a:pPr algn="r">
              <a:lnSpc>
                <a:spcPct val="100000"/>
              </a:lnSpc>
            </a:pPr>
            <a:r>
              <a:rPr b="0" lang="en-US" sz="2000" spc="-1" strike="noStrike">
                <a:solidFill>
                  <a:srgbClr val="ffc000"/>
                </a:solidFill>
                <a:uFill>
                  <a:solidFill>
                    <a:srgbClr val="ffffff"/>
                  </a:solidFill>
                </a:uFill>
                <a:latin typeface="Calibri"/>
              </a:rPr>
              <a:t>Recognizing and Fixing Common Software Vulnerabilities in Python</a:t>
            </a:r>
            <a:endParaRPr b="0" lang="en-US" sz="2800" spc="-1" strike="noStrike">
              <a:solidFill>
                <a:srgbClr val="2e2e2f"/>
              </a:solidFill>
              <a:uFill>
                <a:solidFill>
                  <a:srgbClr val="ffffff"/>
                </a:solidFill>
              </a:uFill>
              <a:latin typeface="Calibri"/>
            </a:endParaRPr>
          </a:p>
        </p:txBody>
      </p:sp>
      <p:sp>
        <p:nvSpPr>
          <p:cNvPr id="383" name="Line 4"/>
          <p:cNvSpPr/>
          <p:nvPr/>
        </p:nvSpPr>
        <p:spPr>
          <a:xfrm>
            <a:off x="4055760" y="2057040"/>
            <a:ext cx="360" cy="2743200"/>
          </a:xfrm>
          <a:prstGeom prst="line">
            <a:avLst/>
          </a:prstGeom>
          <a:ln w="19080">
            <a:solidFill>
              <a:schemeClr val="bg1"/>
            </a:solidFill>
          </a:ln>
        </p:spPr>
        <p:style>
          <a:lnRef idx="1">
            <a:schemeClr val="accent1"/>
          </a:lnRef>
          <a:fillRef idx="0">
            <a:schemeClr val="accent1"/>
          </a:fillRef>
          <a:effectRef idx="0">
            <a:schemeClr val="accent1"/>
          </a:effectRef>
          <a:fontRef idx="minor"/>
        </p:style>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4" name="CustomShape 1"/>
          <p:cNvSpPr/>
          <p:nvPr/>
        </p:nvSpPr>
        <p:spPr>
          <a:xfrm>
            <a:off x="484200" y="470880"/>
            <a:ext cx="4380480" cy="5891760"/>
          </a:xfrm>
          <a:custGeom>
            <a:avLst/>
            <a:gdLst/>
            <a:ah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p:style>
      </p:sp>
      <p:sp>
        <p:nvSpPr>
          <p:cNvPr id="385" name="TextShape 2"/>
          <p:cNvSpPr txBox="1"/>
          <p:nvPr/>
        </p:nvSpPr>
        <p:spPr>
          <a:xfrm>
            <a:off x="862920" y="1011960"/>
            <a:ext cx="3415680" cy="4795200"/>
          </a:xfrm>
          <a:prstGeom prst="rect">
            <a:avLst/>
          </a:prstGeom>
          <a:noFill/>
          <a:ln>
            <a:noFill/>
          </a:ln>
        </p:spPr>
        <p:txBody>
          <a:bodyPr anchor="ctr"/>
          <a:p>
            <a:pPr>
              <a:lnSpc>
                <a:spcPct val="100000"/>
              </a:lnSpc>
            </a:pPr>
            <a:r>
              <a:rPr b="0" lang="en-US" sz="4400" spc="-1" strike="noStrike">
                <a:solidFill>
                  <a:srgbClr val="ffffff"/>
                </a:solidFill>
                <a:uFill>
                  <a:solidFill>
                    <a:srgbClr val="ffffff"/>
                  </a:solidFill>
                </a:uFill>
                <a:latin typeface="Calibri"/>
              </a:rPr>
              <a:t>Python INSecurity outline</a:t>
            </a:r>
            <a:endParaRPr b="0" lang="en-US" sz="1800" spc="-1" strike="noStrike">
              <a:solidFill>
                <a:srgbClr val="2e2e2f"/>
              </a:solidFill>
              <a:uFill>
                <a:solidFill>
                  <a:srgbClr val="ffffff"/>
                </a:solidFill>
              </a:uFill>
              <a:latin typeface="Calibri Light"/>
            </a:endParaRPr>
          </a:p>
        </p:txBody>
      </p:sp>
      <p:sp>
        <p:nvSpPr>
          <p:cNvPr id="386" name="CustomShape 3"/>
          <p:cNvSpPr/>
          <p:nvPr/>
        </p:nvSpPr>
        <p:spPr>
          <a:xfrm>
            <a:off x="5194440" y="473760"/>
            <a:ext cx="2344680" cy="1416240"/>
          </a:xfrm>
          <a:prstGeom prst="roundRect">
            <a:avLst>
              <a:gd name="adj" fmla="val 16667"/>
            </a:avLst>
          </a:prstGeom>
          <a:solidFill>
            <a:schemeClr val="accent2">
              <a:hueOff val="0"/>
              <a:satOff val="0"/>
              <a:lumOff val="0"/>
              <a:alphaOff val="0"/>
            </a:schemeClr>
          </a:solidFill>
          <a:ln>
            <a:solidFill>
              <a:schemeClr val="lt1">
                <a:hueOff val="0"/>
                <a:satOff val="0"/>
                <a:lumOff val="0"/>
                <a:alphaOff val="0"/>
              </a:schemeClr>
            </a:solidFill>
          </a:ln>
        </p:spPr>
        <p:style>
          <a:lnRef idx="2"/>
          <a:fillRef idx="0"/>
          <a:effectRef idx="0"/>
          <a:fontRef idx="minor"/>
        </p:style>
        <p:txBody>
          <a:bodyPr lIns="149040" rIns="79920" tIns="109080" bIns="109080" anchor="ctr"/>
          <a:p>
            <a:pPr algn="ctr">
              <a:lnSpc>
                <a:spcPct val="90000"/>
              </a:lnSpc>
            </a:pPr>
            <a:r>
              <a:rPr b="0" lang="en-US" sz="2100" spc="-1" strike="noStrike">
                <a:solidFill>
                  <a:srgbClr val="ffffff"/>
                </a:solidFill>
                <a:uFill>
                  <a:solidFill>
                    <a:srgbClr val="ffffff"/>
                  </a:solidFill>
                </a:uFill>
                <a:latin typeface="Calibri Light"/>
              </a:rPr>
              <a:t>OWASP Top 10</a:t>
            </a:r>
            <a:endParaRPr b="0" lang="en-US" sz="1800" spc="-1" strike="noStrike">
              <a:solidFill>
                <a:srgbClr val="000000"/>
              </a:solidFill>
              <a:uFill>
                <a:solidFill>
                  <a:srgbClr val="ffffff"/>
                </a:solidFill>
              </a:uFill>
              <a:latin typeface="Arial"/>
            </a:endParaRPr>
          </a:p>
        </p:txBody>
      </p:sp>
      <p:sp>
        <p:nvSpPr>
          <p:cNvPr id="387" name="CustomShape 4"/>
          <p:cNvSpPr/>
          <p:nvPr/>
        </p:nvSpPr>
        <p:spPr>
          <a:xfrm rot="5400000">
            <a:off x="9057240" y="585000"/>
            <a:ext cx="1132920" cy="4168440"/>
          </a:xfrm>
          <a:prstGeom prst="round2SameRect">
            <a:avLst>
              <a:gd name="adj1" fmla="val 16667"/>
              <a:gd name="adj2" fmla="val 0"/>
            </a:avLst>
          </a:prstGeom>
          <a:solidFill>
            <a:schemeClr val="accent2">
              <a:tint val="40000"/>
              <a:alpha val="90000"/>
              <a:hueOff val="0"/>
              <a:satOff val="0"/>
              <a:lumOff val="0"/>
              <a:alphaOff val="0"/>
            </a:schemeClr>
          </a:solidFill>
          <a:ln>
            <a:solidFill>
              <a:schemeClr val="accent2">
                <a:tint val="40000"/>
                <a:alpha val="90000"/>
                <a:hueOff val="0"/>
                <a:satOff val="0"/>
                <a:lumOff val="0"/>
                <a:alphaOff val="0"/>
              </a:schemeClr>
            </a:solidFill>
          </a:ln>
        </p:spPr>
        <p:style>
          <a:lnRef idx="2"/>
          <a:fillRef idx="0"/>
          <a:effectRef idx="0"/>
          <a:fontRef idx="minor"/>
        </p:style>
        <p:txBody>
          <a:bodyPr lIns="83880" rIns="83880" tIns="41760" bIns="41760" anchor="ctr"/>
          <a:p>
            <a:pPr lvl="1" marL="228600" indent="-228240">
              <a:lnSpc>
                <a:spcPct val="90000"/>
              </a:lnSpc>
              <a:buClr>
                <a:srgbClr val="2e2e2f"/>
              </a:buClr>
              <a:buFont typeface="Symbol" charset="2"/>
              <a:buChar char=""/>
            </a:pPr>
            <a:r>
              <a:rPr b="0" lang="en-US" sz="2200" spc="-1" strike="noStrike">
                <a:solidFill>
                  <a:srgbClr val="2e2e2f"/>
                </a:solidFill>
                <a:uFill>
                  <a:solidFill>
                    <a:srgbClr val="ffffff"/>
                  </a:solidFill>
                </a:uFill>
                <a:latin typeface="Calibri Light"/>
              </a:rPr>
              <a:t>Python Coding Vulnerability Example: Injection / Unchecked Input</a:t>
            </a:r>
            <a:endParaRPr b="0" lang="en-US" sz="1800" spc="-1" strike="noStrike">
              <a:solidFill>
                <a:srgbClr val="000000"/>
              </a:solidFill>
              <a:uFill>
                <a:solidFill>
                  <a:srgbClr val="ffffff"/>
                </a:solidFill>
              </a:uFill>
              <a:latin typeface="Arial"/>
            </a:endParaRPr>
          </a:p>
        </p:txBody>
      </p:sp>
      <p:sp>
        <p:nvSpPr>
          <p:cNvPr id="388" name="CustomShape 5"/>
          <p:cNvSpPr/>
          <p:nvPr/>
        </p:nvSpPr>
        <p:spPr>
          <a:xfrm>
            <a:off x="5194440" y="1961640"/>
            <a:ext cx="2344680" cy="1416240"/>
          </a:xfrm>
          <a:prstGeom prst="roundRect">
            <a:avLst>
              <a:gd name="adj" fmla="val 16667"/>
            </a:avLst>
          </a:prstGeom>
          <a:solidFill>
            <a:schemeClr val="accent2">
              <a:hueOff val="-2716367"/>
              <a:satOff val="-18767"/>
              <a:lumOff val="17779"/>
              <a:alphaOff val="0"/>
            </a:schemeClr>
          </a:solidFill>
          <a:ln>
            <a:solidFill>
              <a:schemeClr val="lt1">
                <a:hueOff val="0"/>
                <a:satOff val="0"/>
                <a:lumOff val="0"/>
                <a:alphaOff val="0"/>
              </a:schemeClr>
            </a:solidFill>
          </a:ln>
        </p:spPr>
        <p:style>
          <a:lnRef idx="2"/>
          <a:fillRef idx="0"/>
          <a:effectRef idx="0"/>
          <a:fontRef idx="minor"/>
        </p:style>
        <p:txBody>
          <a:bodyPr lIns="149040" rIns="79920" tIns="109080" bIns="109080" anchor="ctr"/>
          <a:p>
            <a:pPr algn="ctr">
              <a:lnSpc>
                <a:spcPct val="90000"/>
              </a:lnSpc>
            </a:pPr>
            <a:r>
              <a:rPr b="0" lang="en-US" sz="2100" spc="-1" strike="noStrike">
                <a:solidFill>
                  <a:srgbClr val="ffffff"/>
                </a:solidFill>
                <a:uFill>
                  <a:solidFill>
                    <a:srgbClr val="ffffff"/>
                  </a:solidFill>
                </a:uFill>
                <a:latin typeface="Calibri Light"/>
              </a:rPr>
              <a:t>A1:2017-Injection</a:t>
            </a:r>
            <a:endParaRPr b="0" lang="en-US" sz="1800" spc="-1" strike="noStrike">
              <a:solidFill>
                <a:srgbClr val="000000"/>
              </a:solidFill>
              <a:uFill>
                <a:solidFill>
                  <a:srgbClr val="ffffff"/>
                </a:solidFill>
              </a:uFill>
              <a:latin typeface="Arial"/>
            </a:endParaRPr>
          </a:p>
        </p:txBody>
      </p:sp>
      <p:sp>
        <p:nvSpPr>
          <p:cNvPr id="389" name="CustomShape 6"/>
          <p:cNvSpPr/>
          <p:nvPr/>
        </p:nvSpPr>
        <p:spPr>
          <a:xfrm rot="5400000">
            <a:off x="9057240" y="2072520"/>
            <a:ext cx="1132920" cy="4168440"/>
          </a:xfrm>
          <a:prstGeom prst="round2SameRect">
            <a:avLst>
              <a:gd name="adj1" fmla="val 16667"/>
              <a:gd name="adj2" fmla="val 0"/>
            </a:avLst>
          </a:prstGeom>
          <a:solidFill>
            <a:schemeClr val="accent2">
              <a:tint val="40000"/>
              <a:alpha val="90000"/>
              <a:hueOff val="-8738352"/>
              <a:satOff val="25507"/>
              <a:lumOff val="10052"/>
              <a:alphaOff val="0"/>
            </a:schemeClr>
          </a:solidFill>
          <a:ln>
            <a:solidFill>
              <a:schemeClr val="accent2">
                <a:tint val="40000"/>
                <a:alpha val="90000"/>
                <a:hueOff val="-8738352"/>
                <a:satOff val="25507"/>
                <a:lumOff val="10052"/>
                <a:alphaOff val="0"/>
              </a:schemeClr>
            </a:solidFill>
          </a:ln>
        </p:spPr>
        <p:style>
          <a:lnRef idx="2"/>
          <a:fillRef idx="0"/>
          <a:effectRef idx="0"/>
          <a:fontRef idx="minor"/>
        </p:style>
        <p:txBody>
          <a:bodyPr lIns="83880" rIns="83880" tIns="41760" bIns="41760" anchor="ctr"/>
          <a:p>
            <a:pPr lvl="1" marL="228600" indent="-228240">
              <a:lnSpc>
                <a:spcPct val="90000"/>
              </a:lnSpc>
              <a:buClr>
                <a:srgbClr val="2e2e2f"/>
              </a:buClr>
              <a:buFont typeface="Symbol" charset="2"/>
              <a:buChar char=""/>
            </a:pPr>
            <a:r>
              <a:rPr b="0" lang="en-US" sz="2200" spc="-1" strike="noStrike">
                <a:solidFill>
                  <a:srgbClr val="2e2e2f"/>
                </a:solidFill>
                <a:uFill>
                  <a:solidFill>
                    <a:srgbClr val="ffffff"/>
                  </a:solidFill>
                </a:uFill>
                <a:latin typeface="Calibri Light"/>
              </a:rPr>
              <a:t>Use Pipenv and/or Safety to check your modules</a:t>
            </a:r>
            <a:endParaRPr b="0" lang="en-US" sz="1800" spc="-1" strike="noStrike">
              <a:solidFill>
                <a:srgbClr val="000000"/>
              </a:solidFill>
              <a:uFill>
                <a:solidFill>
                  <a:srgbClr val="ffffff"/>
                </a:solidFill>
              </a:uFill>
              <a:latin typeface="Arial"/>
            </a:endParaRPr>
          </a:p>
        </p:txBody>
      </p:sp>
      <p:sp>
        <p:nvSpPr>
          <p:cNvPr id="390" name="CustomShape 7"/>
          <p:cNvSpPr/>
          <p:nvPr/>
        </p:nvSpPr>
        <p:spPr>
          <a:xfrm>
            <a:off x="5194440" y="3449160"/>
            <a:ext cx="2344680" cy="1416240"/>
          </a:xfrm>
          <a:prstGeom prst="roundRect">
            <a:avLst>
              <a:gd name="adj" fmla="val 16667"/>
            </a:avLst>
          </a:prstGeom>
          <a:solidFill>
            <a:schemeClr val="accent2">
              <a:hueOff val="-5432734"/>
              <a:satOff val="-37534"/>
              <a:lumOff val="35557"/>
              <a:alphaOff val="0"/>
            </a:schemeClr>
          </a:solidFill>
          <a:ln>
            <a:solidFill>
              <a:schemeClr val="lt1">
                <a:hueOff val="0"/>
                <a:satOff val="0"/>
                <a:lumOff val="0"/>
                <a:alphaOff val="0"/>
              </a:schemeClr>
            </a:solidFill>
          </a:ln>
        </p:spPr>
        <p:style>
          <a:lnRef idx="2"/>
          <a:fillRef idx="0"/>
          <a:effectRef idx="0"/>
          <a:fontRef idx="minor"/>
        </p:style>
        <p:txBody>
          <a:bodyPr lIns="149040" rIns="79920" tIns="109080" bIns="109080" anchor="ctr"/>
          <a:p>
            <a:pPr algn="ctr">
              <a:lnSpc>
                <a:spcPct val="90000"/>
              </a:lnSpc>
            </a:pPr>
            <a:r>
              <a:rPr b="0" lang="en-US" sz="2100" spc="-1" strike="noStrike">
                <a:solidFill>
                  <a:srgbClr val="ffffff"/>
                </a:solidFill>
                <a:uFill>
                  <a:solidFill>
                    <a:srgbClr val="ffffff"/>
                  </a:solidFill>
                </a:uFill>
                <a:latin typeface="Calibri Light"/>
              </a:rPr>
              <a:t>A9:2017-Using Components with Known Vulnerabilities</a:t>
            </a:r>
            <a:endParaRPr b="0" lang="en-US" sz="1800" spc="-1" strike="noStrike">
              <a:solidFill>
                <a:srgbClr val="000000"/>
              </a:solidFill>
              <a:uFill>
                <a:solidFill>
                  <a:srgbClr val="ffffff"/>
                </a:solidFill>
              </a:uFill>
              <a:latin typeface="Arial"/>
            </a:endParaRPr>
          </a:p>
        </p:txBody>
      </p:sp>
      <p:sp>
        <p:nvSpPr>
          <p:cNvPr id="391" name="CustomShape 8"/>
          <p:cNvSpPr/>
          <p:nvPr/>
        </p:nvSpPr>
        <p:spPr>
          <a:xfrm>
            <a:off x="5194440" y="4936680"/>
            <a:ext cx="2344680" cy="1416240"/>
          </a:xfrm>
          <a:prstGeom prst="roundRect">
            <a:avLst>
              <a:gd name="adj" fmla="val 16667"/>
            </a:avLst>
          </a:prstGeom>
          <a:solidFill>
            <a:schemeClr val="accent2">
              <a:hueOff val="-8149101"/>
              <a:satOff val="-56301"/>
              <a:lumOff val="53336"/>
              <a:alphaOff val="0"/>
            </a:schemeClr>
          </a:solidFill>
          <a:ln>
            <a:solidFill>
              <a:schemeClr val="lt1">
                <a:hueOff val="0"/>
                <a:satOff val="0"/>
                <a:lumOff val="0"/>
                <a:alphaOff val="0"/>
              </a:schemeClr>
            </a:solidFill>
          </a:ln>
        </p:spPr>
        <p:style>
          <a:lnRef idx="2"/>
          <a:fillRef idx="0"/>
          <a:effectRef idx="0"/>
          <a:fontRef idx="minor"/>
        </p:style>
        <p:txBody>
          <a:bodyPr lIns="149040" rIns="79920" tIns="109080" bIns="109080" anchor="ctr"/>
          <a:p>
            <a:pPr algn="ctr">
              <a:lnSpc>
                <a:spcPct val="90000"/>
              </a:lnSpc>
            </a:pPr>
            <a:r>
              <a:rPr b="0" lang="en-US" sz="2100" spc="-1" strike="noStrike">
                <a:solidFill>
                  <a:srgbClr val="ffffff"/>
                </a:solidFill>
                <a:uFill>
                  <a:solidFill>
                    <a:srgbClr val="ffffff"/>
                  </a:solidFill>
                </a:uFill>
                <a:latin typeface="Calibri Light"/>
              </a:rPr>
              <a:t>Python security checklist from snyk.io</a:t>
            </a:r>
            <a:endParaRPr b="0" lang="en-US" sz="1800" spc="-1" strike="noStrike">
              <a:solidFill>
                <a:srgbClr val="000000"/>
              </a:solidFill>
              <a:uFill>
                <a:solidFill>
                  <a:srgbClr val="ffffff"/>
                </a:solidFill>
              </a:uFill>
              <a:latin typeface="Arial"/>
            </a:endParaRPr>
          </a:p>
        </p:txBody>
      </p:sp>
      <p:sp>
        <p:nvSpPr>
          <p:cNvPr id="392" name="CustomShape 9"/>
          <p:cNvSpPr/>
          <p:nvPr/>
        </p:nvSpPr>
        <p:spPr>
          <a:xfrm>
            <a:off x="-2542320" y="-836280"/>
            <a:ext cx="184320" cy="369000"/>
          </a:xfrm>
          <a:prstGeom prst="rect">
            <a:avLst/>
          </a:prstGeom>
          <a:noFill/>
          <a:ln>
            <a:noFill/>
          </a:ln>
        </p:spPr>
        <p:style>
          <a:lnRef idx="0"/>
          <a:fillRef idx="0"/>
          <a:effectRef idx="0"/>
          <a:fontRef idx="minor"/>
        </p:style>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3"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OWASP Top 10 Application Security Risks - 2017</a:t>
            </a:r>
            <a:endParaRPr b="0" lang="en-US" sz="1800" spc="-1" strike="noStrike">
              <a:solidFill>
                <a:srgbClr val="2e2e2f"/>
              </a:solidFill>
              <a:uFill>
                <a:solidFill>
                  <a:srgbClr val="ffffff"/>
                </a:solidFill>
              </a:uFill>
              <a:latin typeface="Calibri Light"/>
            </a:endParaRPr>
          </a:p>
        </p:txBody>
      </p:sp>
      <p:sp>
        <p:nvSpPr>
          <p:cNvPr id="394" name="TextShape 2"/>
          <p:cNvSpPr txBox="1"/>
          <p:nvPr/>
        </p:nvSpPr>
        <p:spPr>
          <a:xfrm>
            <a:off x="1257120" y="1333440"/>
            <a:ext cx="10659600" cy="4952520"/>
          </a:xfrm>
          <a:prstGeom prst="rect">
            <a:avLst/>
          </a:prstGeom>
          <a:noFill/>
          <a:ln>
            <a:noFill/>
          </a:ln>
        </p:spPr>
        <p:txBody>
          <a:bodyPr lIns="90000" rIns="90000" tIns="45000" bIns="45000"/>
          <a:p>
            <a:pPr>
              <a:lnSpc>
                <a:spcPct val="120000"/>
              </a:lnSpc>
            </a:pPr>
            <a:r>
              <a:rPr b="1" lang="en-US" sz="3100" spc="-1" strike="noStrike" u="sng">
                <a:solidFill>
                  <a:srgbClr val="262626"/>
                </a:solidFill>
                <a:uFill>
                  <a:solidFill>
                    <a:srgbClr val="ffffff"/>
                  </a:solidFill>
                </a:uFill>
                <a:latin typeface="Calibri Light"/>
                <a:hlinkClick r:id="rId1"/>
              </a:rPr>
              <a:t>A1:2017-Injection</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Injection flaws, such as SQL, NoSQL, OS, and LDAP injection, occur when untrusted data is sent to an interpreter as part of a command or query. The attacker's hostile data can trick the interpreter into executing unintended commands or accessing data without proper authorization.</a:t>
            </a:r>
            <a:endParaRPr b="0" lang="en-US" sz="2800" spc="-1" strike="noStrike">
              <a:solidFill>
                <a:srgbClr val="2e2e2f"/>
              </a:solidFill>
              <a:uFill>
                <a:solidFill>
                  <a:srgbClr val="ffffff"/>
                </a:solidFill>
              </a:uFill>
              <a:latin typeface="Calibri Light"/>
            </a:endParaRPr>
          </a:p>
          <a:p>
            <a:pPr>
              <a:lnSpc>
                <a:spcPct val="120000"/>
              </a:lnSpc>
            </a:pPr>
            <a:r>
              <a:rPr b="1" lang="en-US" sz="3100" spc="-1" strike="noStrike" u="sng">
                <a:solidFill>
                  <a:srgbClr val="262626"/>
                </a:solidFill>
                <a:uFill>
                  <a:solidFill>
                    <a:srgbClr val="ffffff"/>
                  </a:solidFill>
                </a:uFill>
                <a:latin typeface="Calibri Light"/>
                <a:hlinkClick r:id="rId2"/>
              </a:rPr>
              <a:t>A2:2017-Broken Authentication</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Application functions related to authentication and session management are often implemented incorrectly, allowing attackers to compromise passwords, keys, or session tokens, or to exploit other implementation flaws to assume other users' identities temporarily or permanently.</a:t>
            </a:r>
            <a:endParaRPr b="0" lang="en-US" sz="2800" spc="-1" strike="noStrike">
              <a:solidFill>
                <a:srgbClr val="2e2e2f"/>
              </a:solidFill>
              <a:uFill>
                <a:solidFill>
                  <a:srgbClr val="ffffff"/>
                </a:solidFill>
              </a:uFill>
              <a:latin typeface="Calibri Light"/>
            </a:endParaRPr>
          </a:p>
          <a:p>
            <a:pPr>
              <a:lnSpc>
                <a:spcPct val="120000"/>
              </a:lnSpc>
            </a:pPr>
            <a:r>
              <a:rPr b="1" lang="en-US" sz="3100" spc="-1" strike="noStrike" u="sng">
                <a:solidFill>
                  <a:srgbClr val="262626"/>
                </a:solidFill>
                <a:uFill>
                  <a:solidFill>
                    <a:srgbClr val="ffffff"/>
                  </a:solidFill>
                </a:uFill>
                <a:latin typeface="Calibri Light"/>
                <a:hlinkClick r:id="rId3"/>
              </a:rPr>
              <a:t>A3:2017-Sensitive Data Exposure</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Many web applications and APIs do not properly protect sensitive data, such as financial, healthcare, and PII. Attackers may steal or modify such weakly protected data to conduct credit card fraud, identity theft, or other crimes. Sensitive data may be compromised without extra protection, such as encryption at rest or in transit, and requires special precautions when exchanged with the browser.</a:t>
            </a:r>
            <a:endParaRPr b="0" lang="en-US" sz="2800" spc="-1" strike="noStrike">
              <a:solidFill>
                <a:srgbClr val="2e2e2f"/>
              </a:solidFill>
              <a:uFill>
                <a:solidFill>
                  <a:srgbClr val="ffffff"/>
                </a:solidFill>
              </a:uFill>
              <a:latin typeface="Calibri Light"/>
            </a:endParaRPr>
          </a:p>
          <a:p>
            <a:pPr>
              <a:lnSpc>
                <a:spcPct val="120000"/>
              </a:lnSpc>
            </a:pPr>
            <a:r>
              <a:rPr b="1" lang="en-US" sz="3100" spc="-1" strike="noStrike" u="sng">
                <a:solidFill>
                  <a:srgbClr val="262626"/>
                </a:solidFill>
                <a:uFill>
                  <a:solidFill>
                    <a:srgbClr val="ffffff"/>
                  </a:solidFill>
                </a:uFill>
                <a:latin typeface="Calibri Light"/>
                <a:hlinkClick r:id="rId4"/>
              </a:rPr>
              <a:t>A4:2017-XML External Entities (XXE)</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Many older or poorly configured XML processors evaluate external entity references within XML documents. External entities can be used to disclose internal files using the file URI handler, internal file shares, internal port scanning, remote code execution, and denial of service attacks.</a:t>
            </a:r>
            <a:endParaRPr b="0" lang="en-US" sz="2800" spc="-1" strike="noStrike">
              <a:solidFill>
                <a:srgbClr val="2e2e2f"/>
              </a:solidFill>
              <a:uFill>
                <a:solidFill>
                  <a:srgbClr val="ffffff"/>
                </a:solidFill>
              </a:uFill>
              <a:latin typeface="Calibri Light"/>
            </a:endParaRPr>
          </a:p>
          <a:p>
            <a:pPr>
              <a:lnSpc>
                <a:spcPct val="120000"/>
              </a:lnSpc>
            </a:pPr>
            <a:r>
              <a:rPr b="1" lang="en-US" sz="3100" spc="-1" strike="noStrike" u="sng">
                <a:solidFill>
                  <a:srgbClr val="262626"/>
                </a:solidFill>
                <a:uFill>
                  <a:solidFill>
                    <a:srgbClr val="ffffff"/>
                  </a:solidFill>
                </a:uFill>
                <a:latin typeface="Calibri Light"/>
                <a:hlinkClick r:id="rId5"/>
              </a:rPr>
              <a:t>A5:2017-Broken Access Control</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Restrictions on what authenticated users are allowed to do are often not properly enforced. Attackers can exploit these flaws to access unauthorized functionality and/or data, such as access other users' accounts, view sensitive files, modify other users' data, change access rights, etc.</a:t>
            </a:r>
            <a:endParaRPr b="0" lang="en-US" sz="2800" spc="-1" strike="noStrike">
              <a:solidFill>
                <a:srgbClr val="2e2e2f"/>
              </a:solidFill>
              <a:uFill>
                <a:solidFill>
                  <a:srgbClr val="ffffff"/>
                </a:solidFill>
              </a:uFill>
              <a:latin typeface="Calibri Light"/>
            </a:endParaRPr>
          </a:p>
          <a:p>
            <a:pPr>
              <a:lnSpc>
                <a:spcPct val="120000"/>
              </a:lnSpc>
            </a:pPr>
            <a:endParaRPr b="0" lang="en-US" sz="2800" spc="-1" strike="noStrike">
              <a:solidFill>
                <a:srgbClr val="2e2e2f"/>
              </a:solidFill>
              <a:uFill>
                <a:solidFill>
                  <a:srgbClr val="ffffff"/>
                </a:solidFill>
              </a:uFill>
              <a:latin typeface="Calibri Light"/>
            </a:endParaRPr>
          </a:p>
          <a:p>
            <a:pPr>
              <a:lnSpc>
                <a:spcPct val="120000"/>
              </a:lnSpc>
            </a:pPr>
            <a:endParaRPr b="0" lang="en-US" sz="2800" spc="-1" strike="noStrike">
              <a:solidFill>
                <a:srgbClr val="2e2e2f"/>
              </a:solidFill>
              <a:uFill>
                <a:solidFill>
                  <a:srgbClr val="ffffff"/>
                </a:solidFill>
              </a:uFill>
              <a:latin typeface="Calibri Light"/>
            </a:endParaRPr>
          </a:p>
        </p:txBody>
      </p:sp>
      <p:sp>
        <p:nvSpPr>
          <p:cNvPr id="395" name="CustomShape 3"/>
          <p:cNvSpPr/>
          <p:nvPr/>
        </p:nvSpPr>
        <p:spPr>
          <a:xfrm>
            <a:off x="266760" y="6287400"/>
            <a:ext cx="11658240" cy="516960"/>
          </a:xfrm>
          <a:prstGeom prst="rect">
            <a:avLst/>
          </a:prstGeom>
          <a:solidFill>
            <a:schemeClr val="accent3">
              <a:lumMod val="20000"/>
              <a:lumOff val="80000"/>
            </a:schemeClr>
          </a:solidFill>
          <a:ln>
            <a:noFill/>
          </a:ln>
        </p:spPr>
        <p:style>
          <a:lnRef idx="0"/>
          <a:fillRef idx="0"/>
          <a:effectRef idx="0"/>
          <a:fontRef idx="minor"/>
        </p:style>
        <p:txBody>
          <a:bodyPr lIns="90000" rIns="90000" tIns="45000" bIns="45000"/>
          <a:p>
            <a:pPr algn="ctr">
              <a:lnSpc>
                <a:spcPct val="100000"/>
              </a:lnSpc>
            </a:pPr>
            <a:r>
              <a:rPr b="0" lang="en-US" sz="2800" spc="-1" strike="noStrike" u="sng">
                <a:solidFill>
                  <a:srgbClr val="262626"/>
                </a:solidFill>
                <a:uFill>
                  <a:solidFill>
                    <a:srgbClr val="ffffff"/>
                  </a:solidFill>
                </a:uFill>
                <a:latin typeface="Calibri Light"/>
                <a:hlinkClick r:id="rId6"/>
              </a:rPr>
              <a:t>https://www.owasp.org/index.php/Top_10-2017_Top_10</a:t>
            </a:r>
            <a:endParaRPr b="0" lang="en-US" sz="1800" spc="-1" strike="noStrike">
              <a:solidFill>
                <a:srgbClr val="000000"/>
              </a:solidFill>
              <a:uFill>
                <a:solidFill>
                  <a:srgbClr val="ffffff"/>
                </a:solidFill>
              </a:uFill>
              <a:latin typeface="Arial"/>
            </a:endParaRPr>
          </a:p>
        </p:txBody>
      </p:sp>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6"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OWASP Top 10 Application Security Risks - 2017</a:t>
            </a:r>
            <a:endParaRPr b="0" lang="en-US" sz="1800" spc="-1" strike="noStrike">
              <a:solidFill>
                <a:srgbClr val="2e2e2f"/>
              </a:solidFill>
              <a:uFill>
                <a:solidFill>
                  <a:srgbClr val="ffffff"/>
                </a:solidFill>
              </a:uFill>
              <a:latin typeface="Calibri Light"/>
            </a:endParaRPr>
          </a:p>
        </p:txBody>
      </p:sp>
      <p:sp>
        <p:nvSpPr>
          <p:cNvPr id="397" name="TextShape 2"/>
          <p:cNvSpPr txBox="1"/>
          <p:nvPr/>
        </p:nvSpPr>
        <p:spPr>
          <a:xfrm>
            <a:off x="1257120" y="1333440"/>
            <a:ext cx="10659600" cy="4952520"/>
          </a:xfrm>
          <a:prstGeom prst="rect">
            <a:avLst/>
          </a:prstGeom>
          <a:noFill/>
          <a:ln>
            <a:noFill/>
          </a:ln>
        </p:spPr>
        <p:txBody>
          <a:bodyPr lIns="90000" rIns="90000" tIns="45000" bIns="45000"/>
          <a:p>
            <a:pPr>
              <a:lnSpc>
                <a:spcPct val="120000"/>
              </a:lnSpc>
            </a:pPr>
            <a:r>
              <a:rPr b="1" lang="en-US" sz="3400" spc="-1" strike="noStrike" u="sng">
                <a:solidFill>
                  <a:srgbClr val="262626"/>
                </a:solidFill>
                <a:uFill>
                  <a:solidFill>
                    <a:srgbClr val="ffffff"/>
                  </a:solidFill>
                </a:uFill>
                <a:latin typeface="Calibri Light"/>
                <a:hlinkClick r:id="rId1"/>
              </a:rPr>
              <a:t>A6:2017-Security Misconfiguration</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Security misconfiguration is the most commonly seen issue. This is commonly a result of insecure default configurations, incomplete or </a:t>
            </a:r>
            <a:r>
              <a:rPr b="0" lang="en-US" sz="1800" spc="-1" strike="noStrike">
                <a:solidFill>
                  <a:srgbClr val="2e2e2f"/>
                </a:solidFill>
                <a:uFill>
                  <a:solidFill>
                    <a:srgbClr val="ffffff"/>
                  </a:solidFill>
                </a:uFill>
                <a:latin typeface="Calibri Light"/>
              </a:rPr>
              <a:t>
</a:t>
            </a:r>
            <a:r>
              <a:rPr b="0" lang="en-US" sz="1800" spc="-1" strike="noStrike">
                <a:solidFill>
                  <a:srgbClr val="2e2e2f"/>
                </a:solidFill>
                <a:uFill>
                  <a:solidFill>
                    <a:srgbClr val="ffffff"/>
                  </a:solidFill>
                </a:uFill>
                <a:latin typeface="Calibri Light"/>
              </a:rPr>
              <a:t>ad hoc configurations, open cloud storage, misconfigured HTTP headers, and verbose error messages containing sensitive information. Not only must all operating systems, frameworks, libraries, and applications be securely configured, but they must be patched/upgraded in a timely fashion.</a:t>
            </a:r>
            <a:endParaRPr b="0" lang="en-US" sz="2800" spc="-1" strike="noStrike">
              <a:solidFill>
                <a:srgbClr val="2e2e2f"/>
              </a:solidFill>
              <a:uFill>
                <a:solidFill>
                  <a:srgbClr val="ffffff"/>
                </a:solidFill>
              </a:uFill>
              <a:latin typeface="Calibri Light"/>
            </a:endParaRPr>
          </a:p>
          <a:p>
            <a:pPr>
              <a:lnSpc>
                <a:spcPct val="120000"/>
              </a:lnSpc>
            </a:pPr>
            <a:r>
              <a:rPr b="1" lang="en-US" sz="3400" spc="-1" strike="noStrike" u="sng">
                <a:solidFill>
                  <a:srgbClr val="262626"/>
                </a:solidFill>
                <a:uFill>
                  <a:solidFill>
                    <a:srgbClr val="ffffff"/>
                  </a:solidFill>
                </a:uFill>
                <a:latin typeface="Calibri Light"/>
                <a:hlinkClick r:id="rId2"/>
              </a:rPr>
              <a:t>A7:2017-Cross-Site Scripting (XSS)</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XSS flaws occur whenever an application includes untrusted data in a new web page without proper validation or escaping, or updates an existing web page with user-supplied data using a browser API that can create HTML or JavaScript. XSS allows attackers to execute scripts in the victim's browser which can hijack user sessions, deface web sites, or redirect the user to malicious sites.</a:t>
            </a:r>
            <a:endParaRPr b="0" lang="en-US" sz="2800" spc="-1" strike="noStrike">
              <a:solidFill>
                <a:srgbClr val="2e2e2f"/>
              </a:solidFill>
              <a:uFill>
                <a:solidFill>
                  <a:srgbClr val="ffffff"/>
                </a:solidFill>
              </a:uFill>
              <a:latin typeface="Calibri Light"/>
            </a:endParaRPr>
          </a:p>
          <a:p>
            <a:pPr>
              <a:lnSpc>
                <a:spcPct val="120000"/>
              </a:lnSpc>
            </a:pPr>
            <a:r>
              <a:rPr b="1" lang="en-US" sz="3400" spc="-1" strike="noStrike" u="sng">
                <a:solidFill>
                  <a:srgbClr val="262626"/>
                </a:solidFill>
                <a:uFill>
                  <a:solidFill>
                    <a:srgbClr val="ffffff"/>
                  </a:solidFill>
                </a:uFill>
                <a:latin typeface="Calibri Light"/>
                <a:hlinkClick r:id="rId3"/>
              </a:rPr>
              <a:t>A8:2017-Insecure Deserialization</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Insecure deserialization often leads to remote code execution. Even if deserialization flaws do not result in remote code execution, they can be used to perform attacks, including replay attacks, injection attacks, and privilege escalation attacks.</a:t>
            </a:r>
            <a:endParaRPr b="0" lang="en-US" sz="2800" spc="-1" strike="noStrike">
              <a:solidFill>
                <a:srgbClr val="2e2e2f"/>
              </a:solidFill>
              <a:uFill>
                <a:solidFill>
                  <a:srgbClr val="ffffff"/>
                </a:solidFill>
              </a:uFill>
              <a:latin typeface="Calibri Light"/>
            </a:endParaRPr>
          </a:p>
          <a:p>
            <a:pPr>
              <a:lnSpc>
                <a:spcPct val="120000"/>
              </a:lnSpc>
            </a:pPr>
            <a:r>
              <a:rPr b="1" lang="en-US" sz="3400" spc="-1" strike="noStrike" u="sng">
                <a:solidFill>
                  <a:srgbClr val="262626"/>
                </a:solidFill>
                <a:uFill>
                  <a:solidFill>
                    <a:srgbClr val="ffffff"/>
                  </a:solidFill>
                </a:uFill>
                <a:latin typeface="Calibri Light"/>
                <a:hlinkClick r:id="rId4"/>
              </a:rPr>
              <a:t>A9:2017-Using Components with Known Vulnerabilities</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Components, such as libraries, frameworks, and other software modules, run with the same privileges as the application. If a vulnerable component is exploited, such an attack can facilitate serious data loss or server takeover. Applications and APIs using components with known vulnerabilities may undermine application defenses and enable various attacks and impacts.</a:t>
            </a:r>
            <a:endParaRPr b="0" lang="en-US" sz="2800" spc="-1" strike="noStrike">
              <a:solidFill>
                <a:srgbClr val="2e2e2f"/>
              </a:solidFill>
              <a:uFill>
                <a:solidFill>
                  <a:srgbClr val="ffffff"/>
                </a:solidFill>
              </a:uFill>
              <a:latin typeface="Calibri Light"/>
            </a:endParaRPr>
          </a:p>
          <a:p>
            <a:pPr>
              <a:lnSpc>
                <a:spcPct val="120000"/>
              </a:lnSpc>
            </a:pPr>
            <a:r>
              <a:rPr b="1" lang="en-US" sz="3400" spc="-1" strike="noStrike" u="sng">
                <a:solidFill>
                  <a:srgbClr val="262626"/>
                </a:solidFill>
                <a:uFill>
                  <a:solidFill>
                    <a:srgbClr val="ffffff"/>
                  </a:solidFill>
                </a:uFill>
                <a:latin typeface="Calibri Light"/>
                <a:hlinkClick r:id="rId5"/>
              </a:rPr>
              <a:t>A10:2017-Insufficient Logging &amp; Monitoring</a:t>
            </a:r>
            <a:endParaRPr b="0" lang="en-US" sz="2800" spc="-1" strike="noStrike">
              <a:solidFill>
                <a:srgbClr val="2e2e2f"/>
              </a:solidFill>
              <a:uFill>
                <a:solidFill>
                  <a:srgbClr val="ffffff"/>
                </a:solidFill>
              </a:uFill>
              <a:latin typeface="Calibri Light"/>
            </a:endParaRPr>
          </a:p>
          <a:p>
            <a:pPr>
              <a:lnSpc>
                <a:spcPct val="120000"/>
              </a:lnSpc>
            </a:pPr>
            <a:r>
              <a:rPr b="0" lang="en-US" sz="1800" spc="-1" strike="noStrike">
                <a:solidFill>
                  <a:srgbClr val="2e2e2f"/>
                </a:solidFill>
                <a:uFill>
                  <a:solidFill>
                    <a:srgbClr val="ffffff"/>
                  </a:solidFill>
                </a:uFill>
                <a:latin typeface="Calibri Light"/>
              </a:rPr>
              <a:t>Insufficient logging and monitoring, coupled with missing or ineffective integration with incident response, allows attackers to further attack systems, maintain persistence, pivot to more systems, and tamper, extract, or destroy data. Most breach studies show time to detect a breach is over 200 days, typically detected by external parties rather than internal processes or monitoring.</a:t>
            </a:r>
            <a:endParaRPr b="0" lang="en-US" sz="2800" spc="-1" strike="noStrike">
              <a:solidFill>
                <a:srgbClr val="2e2e2f"/>
              </a:solidFill>
              <a:uFill>
                <a:solidFill>
                  <a:srgbClr val="ffffff"/>
                </a:solidFill>
              </a:uFill>
              <a:latin typeface="Calibri Light"/>
            </a:endParaRPr>
          </a:p>
          <a:p>
            <a:pPr>
              <a:lnSpc>
                <a:spcPct val="120000"/>
              </a:lnSpc>
            </a:pPr>
            <a:endParaRPr b="0" lang="en-US" sz="2800" spc="-1" strike="noStrike">
              <a:solidFill>
                <a:srgbClr val="2e2e2f"/>
              </a:solidFill>
              <a:uFill>
                <a:solidFill>
                  <a:srgbClr val="ffffff"/>
                </a:solidFill>
              </a:uFill>
              <a:latin typeface="Calibri Light"/>
            </a:endParaRPr>
          </a:p>
        </p:txBody>
      </p:sp>
      <p:sp>
        <p:nvSpPr>
          <p:cNvPr id="398" name="CustomShape 3"/>
          <p:cNvSpPr/>
          <p:nvPr/>
        </p:nvSpPr>
        <p:spPr>
          <a:xfrm>
            <a:off x="266760" y="6287400"/>
            <a:ext cx="11658240" cy="516960"/>
          </a:xfrm>
          <a:prstGeom prst="rect">
            <a:avLst/>
          </a:prstGeom>
          <a:solidFill>
            <a:schemeClr val="accent3">
              <a:lumMod val="20000"/>
              <a:lumOff val="80000"/>
            </a:schemeClr>
          </a:solidFill>
          <a:ln>
            <a:noFill/>
          </a:ln>
        </p:spPr>
        <p:style>
          <a:lnRef idx="0"/>
          <a:fillRef idx="0"/>
          <a:effectRef idx="0"/>
          <a:fontRef idx="minor"/>
        </p:style>
        <p:txBody>
          <a:bodyPr lIns="90000" rIns="90000" tIns="45000" bIns="45000"/>
          <a:p>
            <a:pPr algn="ctr">
              <a:lnSpc>
                <a:spcPct val="100000"/>
              </a:lnSpc>
            </a:pPr>
            <a:r>
              <a:rPr b="0" lang="en-US" sz="2800" spc="-1" strike="noStrike" u="sng">
                <a:solidFill>
                  <a:srgbClr val="262626"/>
                </a:solidFill>
                <a:uFill>
                  <a:solidFill>
                    <a:srgbClr val="ffffff"/>
                  </a:solidFill>
                </a:uFill>
                <a:latin typeface="Calibri Light"/>
                <a:hlinkClick r:id="rId6"/>
              </a:rPr>
              <a:t>https://www.owasp.org/index.php/Top_10-2017_Top_10</a:t>
            </a:r>
            <a:endParaRPr b="0" lang="en-US" sz="1800" spc="-1" strike="noStrike">
              <a:solidFill>
                <a:srgbClr val="000000"/>
              </a:solidFill>
              <a:uFill>
                <a:solidFill>
                  <a:srgbClr val="ffffff"/>
                </a:solidFill>
              </a:uFill>
              <a:latin typeface="Arial"/>
            </a:endParaRPr>
          </a:p>
        </p:txBody>
      </p:sp>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9"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Python INSecurity – Unchecked user input</a:t>
            </a:r>
            <a:endParaRPr b="0" lang="en-US" sz="1800" spc="-1" strike="noStrike">
              <a:solidFill>
                <a:srgbClr val="2e2e2f"/>
              </a:solidFill>
              <a:uFill>
                <a:solidFill>
                  <a:srgbClr val="ffffff"/>
                </a:solidFill>
              </a:uFill>
              <a:latin typeface="Calibri Light"/>
            </a:endParaRPr>
          </a:p>
        </p:txBody>
      </p:sp>
      <p:sp>
        <p:nvSpPr>
          <p:cNvPr id="400" name="TextShape 2"/>
          <p:cNvSpPr txBox="1"/>
          <p:nvPr/>
        </p:nvSpPr>
        <p:spPr>
          <a:xfrm>
            <a:off x="1257120" y="1333440"/>
            <a:ext cx="10659600" cy="4952520"/>
          </a:xfrm>
          <a:prstGeom prst="rect">
            <a:avLst/>
          </a:prstGeom>
          <a:noFill/>
          <a:ln>
            <a:noFill/>
          </a:ln>
        </p:spPr>
        <p:txBody>
          <a:bodyPr lIns="90000" rIns="90000" tIns="45000" bIns="45000"/>
          <a:p>
            <a:pPr marL="228600" indent="-228240">
              <a:lnSpc>
                <a:spcPct val="100000"/>
              </a:lnSpc>
              <a:buClr>
                <a:srgbClr val="7b0165"/>
              </a:buClr>
              <a:buFont typeface="Arial"/>
              <a:buChar char="•"/>
            </a:pPr>
            <a:r>
              <a:rPr b="0" lang="en-US" sz="3200" spc="-1" strike="noStrike">
                <a:solidFill>
                  <a:srgbClr val="aededa"/>
                </a:solidFill>
                <a:uFill>
                  <a:solidFill>
                    <a:srgbClr val="ffffff"/>
                  </a:solidFill>
                </a:uFill>
                <a:latin typeface="Calibri Light"/>
              </a:rPr>
              <a:t>Vulnerability:</a:t>
            </a:r>
            <a:endParaRPr b="0" lang="en-US" sz="28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3000" spc="-1" strike="noStrike">
                <a:solidFill>
                  <a:srgbClr val="aededa"/>
                </a:solidFill>
                <a:uFill>
                  <a:solidFill>
                    <a:srgbClr val="ffffff"/>
                  </a:solidFill>
                </a:uFill>
                <a:latin typeface="Calibri Light"/>
              </a:rPr>
              <a:t>Injection via unchecked user input (command or SQLi)</a:t>
            </a:r>
            <a:endParaRPr b="0" lang="en-US" sz="20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a:p>
            <a:pPr marL="228600" indent="-228240">
              <a:lnSpc>
                <a:spcPct val="100000"/>
              </a:lnSpc>
              <a:buClr>
                <a:srgbClr val="7b0165"/>
              </a:buClr>
              <a:buFont typeface="Arial"/>
              <a:buChar char="•"/>
            </a:pPr>
            <a:r>
              <a:rPr b="0" lang="en-US" sz="3200" spc="-1" strike="noStrike">
                <a:solidFill>
                  <a:srgbClr val="aededa"/>
                </a:solidFill>
                <a:uFill>
                  <a:solidFill>
                    <a:srgbClr val="ffffff"/>
                  </a:solidFill>
                </a:uFill>
                <a:latin typeface="Calibri Light"/>
              </a:rPr>
              <a:t>Solution</a:t>
            </a:r>
            <a:endParaRPr b="0" lang="en-US" sz="2800" spc="-1" strike="noStrike">
              <a:solidFill>
                <a:srgbClr val="2e2e2f"/>
              </a:solidFill>
              <a:uFill>
                <a:solidFill>
                  <a:srgbClr val="ffffff"/>
                </a:solidFill>
              </a:uFill>
              <a:latin typeface="Calibri Light"/>
            </a:endParaRPr>
          </a:p>
          <a:p>
            <a:pPr lvl="1" marL="685800" indent="-228240">
              <a:lnSpc>
                <a:spcPct val="100000"/>
              </a:lnSpc>
              <a:buClr>
                <a:srgbClr val="7b0165"/>
              </a:buClr>
              <a:buFont typeface="Arial"/>
              <a:buChar char="•"/>
            </a:pPr>
            <a:r>
              <a:rPr b="0" lang="en-US" sz="3000" spc="-1" strike="noStrike">
                <a:solidFill>
                  <a:srgbClr val="aededa"/>
                </a:solidFill>
                <a:uFill>
                  <a:solidFill>
                    <a:srgbClr val="ffffff"/>
                  </a:solidFill>
                </a:uFill>
                <a:latin typeface="Calibri Light"/>
              </a:rPr>
              <a:t>Use shlex to sanitize user input before passing it to the command line</a:t>
            </a:r>
            <a:endParaRPr b="0" lang="en-US" sz="2000" spc="-1" strike="noStrike">
              <a:solidFill>
                <a:srgbClr val="2e2e2f"/>
              </a:solidFill>
              <a:uFill>
                <a:solidFill>
                  <a:srgbClr val="ffffff"/>
                </a:solidFill>
              </a:uFill>
              <a:latin typeface="Calibri Light"/>
            </a:endParaRPr>
          </a:p>
          <a:p>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a:p>
            <a:pPr>
              <a:lnSpc>
                <a:spcPct val="100000"/>
              </a:lnSpc>
            </a:pPr>
            <a:endParaRPr b="0" lang="en-US" sz="2800" spc="-1" strike="noStrike">
              <a:solidFill>
                <a:srgbClr val="2e2e2f"/>
              </a:solidFill>
              <a:uFill>
                <a:solidFill>
                  <a:srgbClr val="ffffff"/>
                </a:solidFill>
              </a:uFill>
              <a:latin typeface="Calibri Light"/>
            </a:endParaRPr>
          </a:p>
        </p:txBody>
      </p:sp>
      <p:pic>
        <p:nvPicPr>
          <p:cNvPr id="401" name="Picture 7" descr=""/>
          <p:cNvPicPr/>
          <p:nvPr/>
        </p:nvPicPr>
        <p:blipFill>
          <a:blip r:embed="rId1"/>
          <a:srcRect l="0" t="1496" r="0" b="0"/>
          <a:stretch/>
        </p:blipFill>
        <p:spPr>
          <a:xfrm>
            <a:off x="764640" y="4516200"/>
            <a:ext cx="10662480" cy="5535720"/>
          </a:xfrm>
          <a:prstGeom prst="rect">
            <a:avLst/>
          </a:prstGeom>
          <a:ln>
            <a:noFill/>
          </a:ln>
        </p:spPr>
      </p:pic>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TextShape 1"/>
          <p:cNvSpPr txBox="1"/>
          <p:nvPr/>
        </p:nvSpPr>
        <p:spPr>
          <a:xfrm>
            <a:off x="1257480" y="571680"/>
            <a:ext cx="10659600" cy="645840"/>
          </a:xfrm>
          <a:prstGeom prst="rect">
            <a:avLst/>
          </a:prstGeom>
          <a:noFill/>
          <a:ln>
            <a:noFill/>
          </a:ln>
        </p:spPr>
        <p:txBody>
          <a:bodyPr lIns="90000" rIns="90000" tIns="45000" bIns="45000" anchor="b"/>
          <a:p>
            <a:pPr>
              <a:lnSpc>
                <a:spcPct val="100000"/>
              </a:lnSpc>
            </a:pPr>
            <a:r>
              <a:rPr b="0" lang="en-US" sz="4000" spc="-1" strike="noStrike">
                <a:solidFill>
                  <a:srgbClr val="bb9d5a"/>
                </a:solidFill>
                <a:uFill>
                  <a:solidFill>
                    <a:srgbClr val="ffffff"/>
                  </a:solidFill>
                </a:uFill>
                <a:latin typeface="Calibri"/>
              </a:rPr>
              <a:t>Python INSecurity – Unchecked user input</a:t>
            </a:r>
            <a:endParaRPr b="0" lang="en-US" sz="1800" spc="-1" strike="noStrike">
              <a:solidFill>
                <a:srgbClr val="2e2e2f"/>
              </a:solidFill>
              <a:uFill>
                <a:solidFill>
                  <a:srgbClr val="ffffff"/>
                </a:solidFill>
              </a:uFill>
              <a:latin typeface="Calibri Light"/>
            </a:endParaRPr>
          </a:p>
        </p:txBody>
      </p:sp>
      <p:sp>
        <p:nvSpPr>
          <p:cNvPr id="403" name="TextShape 2"/>
          <p:cNvSpPr txBox="1"/>
          <p:nvPr/>
        </p:nvSpPr>
        <p:spPr>
          <a:xfrm>
            <a:off x="1257120" y="1333440"/>
            <a:ext cx="10659600" cy="4952520"/>
          </a:xfrm>
          <a:prstGeom prst="rect">
            <a:avLst/>
          </a:prstGeom>
          <a:noFill/>
          <a:ln>
            <a:noFill/>
          </a:ln>
        </p:spPr>
        <p:txBody>
          <a:bodyPr lIns="90000" rIns="90000" tIns="45000" bIns="45000"/>
          <a:p>
            <a:endParaRPr b="0" lang="en-US" sz="2800" spc="-1" strike="noStrike">
              <a:solidFill>
                <a:srgbClr val="2e2e2f"/>
              </a:solidFill>
              <a:uFill>
                <a:solidFill>
                  <a:srgbClr val="ffffff"/>
                </a:solidFill>
              </a:uFill>
              <a:latin typeface="Calibri Light"/>
            </a:endParaRPr>
          </a:p>
        </p:txBody>
      </p:sp>
      <p:pic>
        <p:nvPicPr>
          <p:cNvPr id="404" name="Picture 6" descr=""/>
          <p:cNvPicPr/>
          <p:nvPr/>
        </p:nvPicPr>
        <p:blipFill>
          <a:blip r:embed="rId1"/>
          <a:stretch/>
        </p:blipFill>
        <p:spPr>
          <a:xfrm>
            <a:off x="0" y="431280"/>
            <a:ext cx="12192840" cy="6426360"/>
          </a:xfrm>
          <a:prstGeom prst="rect">
            <a:avLst/>
          </a:prstGeom>
          <a:ln>
            <a:noFill/>
          </a:ln>
        </p:spPr>
      </p:pic>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42</TotalTime>
  <Application>LibreOffice/5.1.6.2$Linux_X86_64 LibreOffice_project/10m0$Build-2</Application>
  <Words>1447</Words>
  <Paragraphs>144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2019-05-08T15:59:02Z</dcterms:created>
  <dc:creator>Jonathan Glass</dc:creator>
  <dc:description/>
  <dc:language>en-US</dc:language>
  <cp:lastModifiedBy/>
  <dcterms:modified xsi:type="dcterms:W3CDTF">2019-05-10T10:25:58Z</dcterms:modified>
  <cp:revision>9</cp:revision>
  <dc:subject/>
  <dc:title>Python Atlanta Meetup  Python In Security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23</vt:i4>
  </property>
</Properties>
</file>